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4"/>
  </p:notesMasterIdLst>
  <p:handoutMasterIdLst>
    <p:handoutMasterId r:id="rId5"/>
  </p:handoutMasterIdLst>
  <p:sldIdLst>
    <p:sldId id="328" r:id="rId2"/>
    <p:sldId id="329" r:id="rId3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133">
          <p15:clr>
            <a:srgbClr val="A4A3A4"/>
          </p15:clr>
        </p15:guide>
        <p15:guide id="2" orient="horz" pos="3929">
          <p15:clr>
            <a:srgbClr val="A4A3A4"/>
          </p15:clr>
        </p15:guide>
        <p15:guide id="3" orient="horz" pos="1661">
          <p15:clr>
            <a:srgbClr val="A4A3A4"/>
          </p15:clr>
        </p15:guide>
        <p15:guide id="4" orient="horz" pos="1117">
          <p15:clr>
            <a:srgbClr val="A4A3A4"/>
          </p15:clr>
        </p15:guide>
        <p15:guide id="5" orient="horz" pos="3249">
          <p15:clr>
            <a:srgbClr val="A4A3A4"/>
          </p15:clr>
        </p15:guide>
        <p15:guide id="6" orient="horz" pos="3385">
          <p15:clr>
            <a:srgbClr val="A4A3A4"/>
          </p15:clr>
        </p15:guide>
        <p15:guide id="7" orient="horz" pos="890">
          <p15:clr>
            <a:srgbClr val="A4A3A4"/>
          </p15:clr>
        </p15:guide>
        <p15:guide id="8" pos="612">
          <p15:clr>
            <a:srgbClr val="A4A3A4"/>
          </p15:clr>
        </p15:guide>
        <p15:guide id="9" pos="5465">
          <p15:clr>
            <a:srgbClr val="A4A3A4"/>
          </p15:clr>
        </p15:guide>
        <p15:guide id="10" pos="2971">
          <p15:clr>
            <a:srgbClr val="A4A3A4"/>
          </p15:clr>
        </p15:guide>
        <p15:guide id="11" pos="31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277"/>
    <a:srgbClr val="32578A"/>
    <a:srgbClr val="4876A8"/>
    <a:srgbClr val="649FCA"/>
    <a:srgbClr val="85BDDC"/>
    <a:srgbClr val="A1D0E5"/>
    <a:srgbClr val="C6E5EC"/>
    <a:srgbClr val="8C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 autoAdjust="0"/>
    <p:restoredTop sz="94662" autoAdjust="0"/>
  </p:normalViewPr>
  <p:slideViewPr>
    <p:cSldViewPr>
      <p:cViewPr>
        <p:scale>
          <a:sx n="80" d="100"/>
          <a:sy n="80" d="100"/>
        </p:scale>
        <p:origin x="-720" y="-104"/>
      </p:cViewPr>
      <p:guideLst>
        <p:guide orient="horz" pos="4133"/>
        <p:guide orient="horz" pos="3929"/>
        <p:guide orient="horz" pos="1661"/>
        <p:guide orient="horz" pos="1117"/>
        <p:guide orient="horz" pos="3249"/>
        <p:guide orient="horz" pos="3385"/>
        <p:guide orient="horz" pos="890"/>
        <p:guide pos="612"/>
        <p:guide pos="5465"/>
        <p:guide pos="2971"/>
        <p:guide pos="31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A7BCE532-ABFE-4FF3-8632-2590C60B6F3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526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B18CAF1D-5C34-46F0-BE38-8FACCDEB05E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499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5" descr="titel_master_1024_768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3" descr="hm_W_011_1-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8"/>
          <p:cNvSpPr>
            <a:spLocks noChangeArrowheads="1"/>
          </p:cNvSpPr>
          <p:nvPr userDrawn="1"/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algn="l">
              <a:defRPr/>
            </a:pPr>
            <a:r>
              <a:rPr lang="de-DE" sz="1000">
                <a:solidFill>
                  <a:srgbClr val="A4A7A6"/>
                </a:solidFill>
                <a:latin typeface="Arial" pitchFamily="34" charset="0"/>
              </a:rPr>
              <a:t>Hochschule Mannheim University of Applied Sciences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550" y="2565400"/>
            <a:ext cx="7704138" cy="1584325"/>
          </a:xfrm>
          <a:ln algn="ctr"/>
        </p:spPr>
        <p:txBody>
          <a:bodyPr/>
          <a:lstStyle>
            <a:lvl1pPr>
              <a:defRPr>
                <a:solidFill>
                  <a:srgbClr val="A1D0E5"/>
                </a:solidFill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pic>
        <p:nvPicPr>
          <p:cNvPr id="7" name="Grafik 6"/>
          <p:cNvPicPr/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2"/>
          <a:stretch/>
        </p:blipFill>
        <p:spPr bwMode="auto">
          <a:xfrm>
            <a:off x="7856671" y="44624"/>
            <a:ext cx="819785" cy="8959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feld 7"/>
          <p:cNvSpPr txBox="1"/>
          <p:nvPr userDrawn="1"/>
        </p:nvSpPr>
        <p:spPr>
          <a:xfrm>
            <a:off x="7524328" y="620688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>
                <a:solidFill>
                  <a:srgbClr val="FFC000"/>
                </a:solidFill>
              </a:rPr>
              <a:t>kan</a:t>
            </a:r>
            <a:endParaRPr lang="de-DE" sz="16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de-DE" dirty="0" smtClean="0"/>
              <a:t>Hochschule Mannheim University </a:t>
            </a:r>
            <a:r>
              <a:rPr lang="de-DE" dirty="0" err="1" smtClean="0"/>
              <a:t>of</a:t>
            </a:r>
            <a:r>
              <a:rPr lang="de-DE" dirty="0" smtClean="0"/>
              <a:t> Applied </a:t>
            </a:r>
            <a:r>
              <a:rPr lang="de-DE" dirty="0" err="1" smtClean="0"/>
              <a:t>Sciences</a:t>
            </a:r>
            <a:r>
              <a:rPr lang="de-DE" dirty="0" smtClean="0"/>
              <a:t> | MSP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 dirty="0" smtClean="0"/>
            </a:lvl1pPr>
          </a:lstStyle>
          <a:p>
            <a:pPr>
              <a:defRPr/>
            </a:pPr>
            <a:fld id="{FA685E5D-DC29-4BCC-AE6F-68181D9E6A10}" type="datetime1">
              <a:rPr lang="de-DE" smtClean="0"/>
              <a:pPr>
                <a:defRPr/>
              </a:pPr>
              <a:t>23.05.2016</a:t>
            </a:fld>
            <a:r>
              <a:rPr lang="de-DE" dirty="0" smtClean="0"/>
              <a:t>                                </a:t>
            </a:r>
            <a:fld id="{5EDB5F81-0B1C-49E9-94D4-23FCE7A8EDB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de-DE" dirty="0" smtClean="0"/>
              <a:t>Hochschule Mannheim University </a:t>
            </a:r>
            <a:r>
              <a:rPr lang="de-DE" dirty="0" err="1" smtClean="0"/>
              <a:t>of</a:t>
            </a:r>
            <a:r>
              <a:rPr lang="de-DE" dirty="0" smtClean="0"/>
              <a:t> Applied </a:t>
            </a:r>
            <a:r>
              <a:rPr lang="de-DE" dirty="0" err="1" smtClean="0"/>
              <a:t>Sciences</a:t>
            </a:r>
            <a:r>
              <a:rPr lang="de-DE" dirty="0" smtClean="0"/>
              <a:t> | MSP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FA685E5D-DC29-4BCC-AE6F-68181D9E6A10}" type="datetime1">
              <a:rPr lang="de-DE" smtClean="0"/>
              <a:pPr>
                <a:defRPr/>
              </a:pPr>
              <a:t>23.05.2016</a:t>
            </a:fld>
            <a:r>
              <a:rPr lang="de-DE" dirty="0" smtClean="0"/>
              <a:t>                                </a:t>
            </a:r>
            <a:fld id="{5EDB5F81-0B1C-49E9-94D4-23FCE7A8EDB0}" type="slidenum">
              <a:rPr lang="de-DE" smtClean="0"/>
              <a:pPr>
                <a:defRPr/>
              </a:pPr>
              <a:t>‹Nr.›</a:t>
            </a:fld>
            <a:endParaRPr lang="de-DE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0" descr="header_master_1024_133_rgb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24" name="Rectangle 56"/>
          <p:cNvSpPr>
            <a:spLocks noChangeArrowheads="1"/>
          </p:cNvSpPr>
          <p:nvPr/>
        </p:nvSpPr>
        <p:spPr bwMode="invGray">
          <a:xfrm>
            <a:off x="0" y="6553200"/>
            <a:ext cx="9144000" cy="304800"/>
          </a:xfrm>
          <a:prstGeom prst="rect">
            <a:avLst/>
          </a:prstGeom>
          <a:solidFill>
            <a:srgbClr val="A4A7A6"/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de-DE">
              <a:latin typeface="Arial" pitchFamily="34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971550" y="2636838"/>
            <a:ext cx="7704138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971550" y="1773238"/>
            <a:ext cx="770413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000" dirty="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Hochschule Mannheim University </a:t>
            </a:r>
            <a:r>
              <a:rPr lang="de-DE" dirty="0" err="1" smtClean="0"/>
              <a:t>of</a:t>
            </a:r>
            <a:r>
              <a:rPr lang="de-DE" dirty="0" smtClean="0"/>
              <a:t> Applied </a:t>
            </a:r>
            <a:r>
              <a:rPr lang="de-DE" dirty="0" err="1" smtClean="0"/>
              <a:t>Sciences</a:t>
            </a:r>
            <a:r>
              <a:rPr lang="de-DE" dirty="0" smtClean="0"/>
              <a:t> | MSP</a:t>
            </a:r>
            <a:endParaRPr lang="de-DE" dirty="0"/>
          </a:p>
        </p:txBody>
      </p:sp>
      <p:sp>
        <p:nvSpPr>
          <p:cNvPr id="7192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59563" y="6629400"/>
            <a:ext cx="2027237" cy="15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000" dirty="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FA685E5D-DC29-4BCC-AE6F-68181D9E6A10}" type="datetime1">
              <a:rPr lang="de-DE" smtClean="0"/>
              <a:pPr>
                <a:defRPr/>
              </a:pPr>
              <a:t>23.05.2016</a:t>
            </a:fld>
            <a:r>
              <a:rPr lang="de-DE" dirty="0" smtClean="0"/>
              <a:t>                                </a:t>
            </a:r>
            <a:fld id="{5EDB5F81-0B1C-49E9-94D4-23FCE7A8EDB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invGray">
          <a:xfrm>
            <a:off x="0" y="0"/>
            <a:ext cx="9144000" cy="685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de-DE">
              <a:latin typeface="Arial" pitchFamily="34" charset="0"/>
            </a:endParaRPr>
          </a:p>
        </p:txBody>
      </p:sp>
      <p:pic>
        <p:nvPicPr>
          <p:cNvPr id="1033" name="Picture 59" descr="hm_W_011_1-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6575" y="301724"/>
            <a:ext cx="19812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Grafik 9"/>
          <p:cNvPicPr/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2"/>
          <a:stretch/>
        </p:blipFill>
        <p:spPr bwMode="auto">
          <a:xfrm>
            <a:off x="5264383" y="44624"/>
            <a:ext cx="819785" cy="8959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xtfeld 1"/>
          <p:cNvSpPr txBox="1"/>
          <p:nvPr userDrawn="1"/>
        </p:nvSpPr>
        <p:spPr>
          <a:xfrm>
            <a:off x="4932040" y="620688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>
                <a:solidFill>
                  <a:srgbClr val="FFC000"/>
                </a:solidFill>
              </a:rPr>
              <a:t>kan</a:t>
            </a:r>
            <a:endParaRPr lang="de-DE" sz="1600" dirty="0">
              <a:solidFill>
                <a:srgbClr val="FFC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ransition/>
  <p:timing>
    <p:tnLst>
      <p:par>
        <p:cTn id="1" dur="indefinite" restart="never" nodeType="tmRoot"/>
      </p:par>
    </p:tnLst>
  </p:timing>
  <p:hf hdr="0"/>
  <p:txStyles>
    <p:titleStyle>
      <a:lvl1pPr algn="l" rtl="0" fontAlgn="base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2pPr>
      <a:lvl3pPr algn="l" rtl="0" fontAlgn="base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3pPr>
      <a:lvl4pPr algn="l" rtl="0" fontAlgn="base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4pPr>
      <a:lvl5pPr algn="l" rtl="0" fontAlgn="base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9pPr>
    </p:titleStyle>
    <p:bodyStyle>
      <a:lvl1pPr algn="l" rtl="0" fontAlgn="base">
        <a:lnSpc>
          <a:spcPct val="110000"/>
        </a:lnSpc>
        <a:spcBef>
          <a:spcPct val="0"/>
        </a:spcBef>
        <a:spcAft>
          <a:spcPct val="2000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82563" indent="-180975" algn="l" rtl="0" fontAlgn="base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2pPr>
      <a:lvl3pPr marL="366713" indent="-182563" algn="l" rtl="0" fontAlgn="base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552450" indent="-184150" algn="l" rtl="0" fontAlgn="base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738188" indent="-184150" algn="l" rtl="0" fontAlgn="base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5pPr>
      <a:lvl6pPr marL="11953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</a:defRPr>
      </a:lvl6pPr>
      <a:lvl7pPr marL="16525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</a:defRPr>
      </a:lvl7pPr>
      <a:lvl8pPr marL="21097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</a:defRPr>
      </a:lvl8pPr>
      <a:lvl9pPr marL="25669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71600" y="2060848"/>
            <a:ext cx="7704138" cy="792162"/>
          </a:xfrm>
        </p:spPr>
        <p:txBody>
          <a:bodyPr/>
          <a:lstStyle/>
          <a:p>
            <a:r>
              <a:rPr lang="de-DE" dirty="0" smtClean="0"/>
              <a:t>Titel </a:t>
            </a:r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971550" y="3284985"/>
            <a:ext cx="7704138" cy="1872208"/>
          </a:xfrm>
          <a:ln/>
        </p:spPr>
        <p:txBody>
          <a:bodyPr/>
          <a:lstStyle/>
          <a:p>
            <a:r>
              <a:rPr lang="de-DE" dirty="0" smtClean="0"/>
              <a:t>&lt;</a:t>
            </a:r>
            <a:r>
              <a:rPr lang="de-DE" dirty="0" err="1" smtClean="0"/>
              <a:t>Kanbanana</a:t>
            </a:r>
            <a:r>
              <a:rPr lang="de-DE" dirty="0" smtClean="0"/>
              <a:t>; Name&gt;</a:t>
            </a:r>
          </a:p>
          <a:p>
            <a:r>
              <a:rPr lang="de-DE" dirty="0" smtClean="0"/>
              <a:t>&lt;Datum&gt;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Hochschule Mannheim University of Applied Sciences | MSP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A685E5D-DC29-4BCC-AE6F-68181D9E6A10}" type="datetime1">
              <a:rPr lang="de-DE" smtClean="0"/>
              <a:pPr>
                <a:defRPr/>
              </a:pPr>
              <a:t>23.05.2016</a:t>
            </a:fld>
            <a:r>
              <a:rPr lang="de-DE" smtClean="0"/>
              <a:t>                                </a:t>
            </a:r>
            <a:fld id="{5EDB5F81-0B1C-49E9-94D4-23FCE7A8EDB0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25818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SMA_021_WIN_081216">
  <a:themeElements>
    <a:clrScheme name="Standarddesign 1">
      <a:dk1>
        <a:srgbClr val="000000"/>
      </a:dk1>
      <a:lt1>
        <a:srgbClr val="FFFFFF"/>
      </a:lt1>
      <a:dk2>
        <a:srgbClr val="0F3277"/>
      </a:dk2>
      <a:lt2>
        <a:srgbClr val="143255"/>
      </a:lt2>
      <a:accent1>
        <a:srgbClr val="4876A8"/>
      </a:accent1>
      <a:accent2>
        <a:srgbClr val="32578A"/>
      </a:accent2>
      <a:accent3>
        <a:srgbClr val="FFFFFF"/>
      </a:accent3>
      <a:accent4>
        <a:srgbClr val="000000"/>
      </a:accent4>
      <a:accent5>
        <a:srgbClr val="B1BDD1"/>
      </a:accent5>
      <a:accent6>
        <a:srgbClr val="2C4E7D"/>
      </a:accent6>
      <a:hlink>
        <a:srgbClr val="649FCA"/>
      </a:hlink>
      <a:folHlink>
        <a:srgbClr val="C6E5EC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F3277"/>
        </a:dk2>
        <a:lt2>
          <a:srgbClr val="143255"/>
        </a:lt2>
        <a:accent1>
          <a:srgbClr val="4876A8"/>
        </a:accent1>
        <a:accent2>
          <a:srgbClr val="32578A"/>
        </a:accent2>
        <a:accent3>
          <a:srgbClr val="FFFFFF"/>
        </a:accent3>
        <a:accent4>
          <a:srgbClr val="000000"/>
        </a:accent4>
        <a:accent5>
          <a:srgbClr val="B1BDD1"/>
        </a:accent5>
        <a:accent6>
          <a:srgbClr val="2C4E7D"/>
        </a:accent6>
        <a:hlink>
          <a:srgbClr val="649FCA"/>
        </a:hlink>
        <a:folHlink>
          <a:srgbClr val="C6E5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HSMA_021_WIN_081216</Template>
  <TotalTime>0</TotalTime>
  <Words>20</Words>
  <Application>Microsoft Office PowerPoint</Application>
  <PresentationFormat>Bildschirmpräsentation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HSMA_021_WIN_081216</vt:lpstr>
      <vt:lpstr>Titel </vt:lpstr>
      <vt:lpstr>Agenda</vt:lpstr>
    </vt:vector>
  </TitlesOfParts>
  <Company>Hochschule Mannheim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Fachbereich B</dc:creator>
  <dc:description>Präsentation mit Beispielfolien - Version Windows;_x000d_
Präsentationsvorlage für Beamer/Screen;_x000d_
Version 2.1; 2008-12-16;</dc:description>
  <cp:lastModifiedBy>Chau</cp:lastModifiedBy>
  <cp:revision>24</cp:revision>
  <cp:lastPrinted>2001-08-01T07:58:04Z</cp:lastPrinted>
  <dcterms:created xsi:type="dcterms:W3CDTF">2012-06-14T13:04:48Z</dcterms:created>
  <dcterms:modified xsi:type="dcterms:W3CDTF">2016-05-23T13:26:42Z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office implementation</vt:lpwstr>
  </property>
  <property fmtid="{D5CDD505-2E9C-101B-9397-08002B2CF9AE}" pid="3" name="Erstellt am">
    <vt:lpwstr>01-09-2005</vt:lpwstr>
  </property>
  <property fmtid="{D5CDD505-2E9C-101B-9397-08002B2CF9AE}" pid="4" name="Bearbeiter">
    <vt:lpwstr>gadamovich</vt:lpwstr>
  </property>
  <property fmtid="{D5CDD505-2E9C-101B-9397-08002B2CF9AE}" pid="5" name="Version">
    <vt:lpwstr>2.1</vt:lpwstr>
  </property>
  <property fmtid="{D5CDD505-2E9C-101B-9397-08002B2CF9AE}" pid="6" name="Version vom">
    <vt:lpwstr>16-12-2008</vt:lpwstr>
  </property>
</Properties>
</file>