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embeddedFontLst>
    <p:embeddedFont>
      <p:font typeface="Archivo" panose="020B0604020202020204" charset="0"/>
      <p:regular r:id="rId4"/>
      <p:bold r:id="rId5"/>
      <p:italic r:id="rId6"/>
      <p:boldItalic r:id="rId7"/>
    </p:embeddedFont>
    <p:embeddedFont>
      <p:font typeface="Grandstander" panose="020B0604020202020204" charset="0"/>
      <p:regular r:id="rId8"/>
      <p:bold r:id="rId9"/>
      <p:italic r:id="rId10"/>
      <p:boldItalic r:id="rId11"/>
    </p:embeddedFont>
    <p:embeddedFont>
      <p:font typeface="Grandstander ExtraBold" panose="020B0604020202020204" charset="0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EF6A90-149C-4932-AC23-8EF783F0951E}">
  <a:tblStyle styleId="{55EF6A90-149C-4932-AC23-8EF783F095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16:21:32.0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27,'1322'-1,"-1303"1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16:23:39.3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42,'164'2,"176"-4,-246-5,59-4,-89 10,65-10,-73 6,82 6,28-2,-148-1,-3-2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2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35"/>
          <p:cNvSpPr/>
          <p:nvPr/>
        </p:nvSpPr>
        <p:spPr>
          <a:xfrm rot="-1671836" flipH="1">
            <a:off x="4838156" y="-1142287"/>
            <a:ext cx="3078160" cy="2298776"/>
          </a:xfrm>
          <a:custGeom>
            <a:avLst/>
            <a:gdLst/>
            <a:ahLst/>
            <a:cxnLst/>
            <a:rect l="l" t="t" r="r" b="b"/>
            <a:pathLst>
              <a:path w="19004" h="11116" extrusionOk="0">
                <a:moveTo>
                  <a:pt x="9841" y="0"/>
                </a:moveTo>
                <a:cubicBezTo>
                  <a:pt x="7388" y="0"/>
                  <a:pt x="4507" y="682"/>
                  <a:pt x="2737" y="3390"/>
                </a:cubicBezTo>
                <a:cubicBezTo>
                  <a:pt x="0" y="8788"/>
                  <a:pt x="4864" y="11116"/>
                  <a:pt x="9837" y="11116"/>
                </a:cubicBezTo>
                <a:cubicBezTo>
                  <a:pt x="11165" y="11116"/>
                  <a:pt x="12500" y="10950"/>
                  <a:pt x="13700" y="10632"/>
                </a:cubicBezTo>
                <a:cubicBezTo>
                  <a:pt x="16879" y="9575"/>
                  <a:pt x="19003" y="1666"/>
                  <a:pt x="14372" y="701"/>
                </a:cubicBezTo>
                <a:cubicBezTo>
                  <a:pt x="14372" y="701"/>
                  <a:pt x="12327" y="0"/>
                  <a:pt x="98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5"/>
          <p:cNvSpPr/>
          <p:nvPr/>
        </p:nvSpPr>
        <p:spPr>
          <a:xfrm rot="-6022209" flipH="1">
            <a:off x="6176" y="4165544"/>
            <a:ext cx="2924111" cy="2304473"/>
          </a:xfrm>
          <a:custGeom>
            <a:avLst/>
            <a:gdLst/>
            <a:ahLst/>
            <a:cxnLst/>
            <a:rect l="l" t="t" r="r" b="b"/>
            <a:pathLst>
              <a:path w="38018" h="12439" extrusionOk="0">
                <a:moveTo>
                  <a:pt x="11731" y="1"/>
                </a:moveTo>
                <a:cubicBezTo>
                  <a:pt x="6837" y="1"/>
                  <a:pt x="2096" y="1005"/>
                  <a:pt x="1697" y="4556"/>
                </a:cubicBezTo>
                <a:cubicBezTo>
                  <a:pt x="0" y="10162"/>
                  <a:pt x="10392" y="12439"/>
                  <a:pt x="20024" y="12439"/>
                </a:cubicBezTo>
                <a:cubicBezTo>
                  <a:pt x="27375" y="12439"/>
                  <a:pt x="34283" y="11113"/>
                  <a:pt x="35034" y="8928"/>
                </a:cubicBezTo>
                <a:cubicBezTo>
                  <a:pt x="38017" y="904"/>
                  <a:pt x="23166" y="933"/>
                  <a:pt x="16577" y="285"/>
                </a:cubicBezTo>
                <a:cubicBezTo>
                  <a:pt x="15052" y="115"/>
                  <a:pt x="13383" y="1"/>
                  <a:pt x="117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35"/>
          <p:cNvSpPr/>
          <p:nvPr/>
        </p:nvSpPr>
        <p:spPr>
          <a:xfrm rot="-2357332" flipH="1">
            <a:off x="7163843" y="3913212"/>
            <a:ext cx="2472880" cy="2015600"/>
          </a:xfrm>
          <a:custGeom>
            <a:avLst/>
            <a:gdLst/>
            <a:ahLst/>
            <a:cxnLst/>
            <a:rect l="l" t="t" r="r" b="b"/>
            <a:pathLst>
              <a:path w="13230" h="8019" extrusionOk="0">
                <a:moveTo>
                  <a:pt x="6612" y="1"/>
                </a:moveTo>
                <a:cubicBezTo>
                  <a:pt x="4841" y="1"/>
                  <a:pt x="2760" y="493"/>
                  <a:pt x="1482" y="2450"/>
                </a:cubicBezTo>
                <a:cubicBezTo>
                  <a:pt x="1" y="4712"/>
                  <a:pt x="1597" y="6358"/>
                  <a:pt x="2364" y="7055"/>
                </a:cubicBezTo>
                <a:cubicBezTo>
                  <a:pt x="2893" y="7537"/>
                  <a:pt x="4949" y="8018"/>
                  <a:pt x="6927" y="8018"/>
                </a:cubicBezTo>
                <a:cubicBezTo>
                  <a:pt x="7815" y="8018"/>
                  <a:pt x="8688" y="7921"/>
                  <a:pt x="9399" y="7684"/>
                </a:cubicBezTo>
                <a:cubicBezTo>
                  <a:pt x="11696" y="6917"/>
                  <a:pt x="13229" y="1202"/>
                  <a:pt x="9886" y="507"/>
                </a:cubicBezTo>
                <a:cubicBezTo>
                  <a:pt x="9886" y="507"/>
                  <a:pt x="8408" y="1"/>
                  <a:pt x="6612" y="1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35"/>
          <p:cNvSpPr/>
          <p:nvPr/>
        </p:nvSpPr>
        <p:spPr>
          <a:xfrm rot="-9256899" flipH="1">
            <a:off x="-709695" y="-351432"/>
            <a:ext cx="2099784" cy="1132464"/>
          </a:xfrm>
          <a:custGeom>
            <a:avLst/>
            <a:gdLst/>
            <a:ahLst/>
            <a:cxnLst/>
            <a:rect l="l" t="t" r="r" b="b"/>
            <a:pathLst>
              <a:path w="38018" h="12439" extrusionOk="0">
                <a:moveTo>
                  <a:pt x="11731" y="1"/>
                </a:moveTo>
                <a:cubicBezTo>
                  <a:pt x="6837" y="1"/>
                  <a:pt x="2096" y="1005"/>
                  <a:pt x="1697" y="4556"/>
                </a:cubicBezTo>
                <a:cubicBezTo>
                  <a:pt x="0" y="10162"/>
                  <a:pt x="10392" y="12439"/>
                  <a:pt x="20024" y="12439"/>
                </a:cubicBezTo>
                <a:cubicBezTo>
                  <a:pt x="27375" y="12439"/>
                  <a:pt x="34283" y="11113"/>
                  <a:pt x="35034" y="8928"/>
                </a:cubicBezTo>
                <a:cubicBezTo>
                  <a:pt x="38017" y="904"/>
                  <a:pt x="23166" y="933"/>
                  <a:pt x="16577" y="285"/>
                </a:cubicBezTo>
                <a:cubicBezTo>
                  <a:pt x="15052" y="115"/>
                  <a:pt x="13383" y="1"/>
                  <a:pt x="11731" y="1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5" name="Google Shape;1255;p35"/>
          <p:cNvGrpSpPr/>
          <p:nvPr/>
        </p:nvGrpSpPr>
        <p:grpSpPr>
          <a:xfrm flipH="1">
            <a:off x="7547411" y="4484357"/>
            <a:ext cx="408778" cy="308896"/>
            <a:chOff x="4158300" y="1843850"/>
            <a:chExt cx="107525" cy="81250"/>
          </a:xfrm>
        </p:grpSpPr>
        <p:sp>
          <p:nvSpPr>
            <p:cNvPr id="1256" name="Google Shape;1256;p35"/>
            <p:cNvSpPr/>
            <p:nvPr/>
          </p:nvSpPr>
          <p:spPr>
            <a:xfrm>
              <a:off x="4158300" y="1843850"/>
              <a:ext cx="28125" cy="25025"/>
            </a:xfrm>
            <a:custGeom>
              <a:avLst/>
              <a:gdLst/>
              <a:ahLst/>
              <a:cxnLst/>
              <a:rect l="l" t="t" r="r" b="b"/>
              <a:pathLst>
                <a:path w="1125" h="1001" extrusionOk="0">
                  <a:moveTo>
                    <a:pt x="571" y="0"/>
                  </a:moveTo>
                  <a:cubicBezTo>
                    <a:pt x="287" y="0"/>
                    <a:pt x="1" y="214"/>
                    <a:pt x="79" y="636"/>
                  </a:cubicBezTo>
                  <a:cubicBezTo>
                    <a:pt x="129" y="882"/>
                    <a:pt x="337" y="1000"/>
                    <a:pt x="549" y="1000"/>
                  </a:cubicBezTo>
                  <a:cubicBezTo>
                    <a:pt x="769" y="1000"/>
                    <a:pt x="993" y="872"/>
                    <a:pt x="1048" y="627"/>
                  </a:cubicBezTo>
                  <a:cubicBezTo>
                    <a:pt x="1125" y="207"/>
                    <a:pt x="849" y="0"/>
                    <a:pt x="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4244800" y="1905800"/>
              <a:ext cx="21025" cy="19300"/>
            </a:xfrm>
            <a:custGeom>
              <a:avLst/>
              <a:gdLst/>
              <a:ahLst/>
              <a:cxnLst/>
              <a:rect l="l" t="t" r="r" b="b"/>
              <a:pathLst>
                <a:path w="841" h="772" extrusionOk="0">
                  <a:moveTo>
                    <a:pt x="447" y="0"/>
                  </a:moveTo>
                  <a:cubicBezTo>
                    <a:pt x="224" y="0"/>
                    <a:pt x="1" y="264"/>
                    <a:pt x="92" y="533"/>
                  </a:cubicBezTo>
                  <a:cubicBezTo>
                    <a:pt x="161" y="703"/>
                    <a:pt x="269" y="771"/>
                    <a:pt x="379" y="771"/>
                  </a:cubicBezTo>
                  <a:cubicBezTo>
                    <a:pt x="608" y="771"/>
                    <a:pt x="841" y="470"/>
                    <a:pt x="718" y="181"/>
                  </a:cubicBezTo>
                  <a:cubicBezTo>
                    <a:pt x="647" y="53"/>
                    <a:pt x="547" y="0"/>
                    <a:pt x="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5"/>
          <p:cNvGrpSpPr/>
          <p:nvPr/>
        </p:nvGrpSpPr>
        <p:grpSpPr>
          <a:xfrm rot="-5400000" flipH="1">
            <a:off x="-304439" y="4766557"/>
            <a:ext cx="408778" cy="308896"/>
            <a:chOff x="4158300" y="1843850"/>
            <a:chExt cx="107525" cy="81250"/>
          </a:xfrm>
        </p:grpSpPr>
        <p:sp>
          <p:nvSpPr>
            <p:cNvPr id="1259" name="Google Shape;1259;p35"/>
            <p:cNvSpPr/>
            <p:nvPr/>
          </p:nvSpPr>
          <p:spPr>
            <a:xfrm>
              <a:off x="4158300" y="1843850"/>
              <a:ext cx="28125" cy="25025"/>
            </a:xfrm>
            <a:custGeom>
              <a:avLst/>
              <a:gdLst/>
              <a:ahLst/>
              <a:cxnLst/>
              <a:rect l="l" t="t" r="r" b="b"/>
              <a:pathLst>
                <a:path w="1125" h="1001" extrusionOk="0">
                  <a:moveTo>
                    <a:pt x="571" y="0"/>
                  </a:moveTo>
                  <a:cubicBezTo>
                    <a:pt x="287" y="0"/>
                    <a:pt x="1" y="214"/>
                    <a:pt x="79" y="636"/>
                  </a:cubicBezTo>
                  <a:cubicBezTo>
                    <a:pt x="129" y="882"/>
                    <a:pt x="337" y="1000"/>
                    <a:pt x="549" y="1000"/>
                  </a:cubicBezTo>
                  <a:cubicBezTo>
                    <a:pt x="769" y="1000"/>
                    <a:pt x="993" y="872"/>
                    <a:pt x="1048" y="627"/>
                  </a:cubicBezTo>
                  <a:cubicBezTo>
                    <a:pt x="1125" y="207"/>
                    <a:pt x="849" y="0"/>
                    <a:pt x="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4244800" y="1905800"/>
              <a:ext cx="21025" cy="19300"/>
            </a:xfrm>
            <a:custGeom>
              <a:avLst/>
              <a:gdLst/>
              <a:ahLst/>
              <a:cxnLst/>
              <a:rect l="l" t="t" r="r" b="b"/>
              <a:pathLst>
                <a:path w="841" h="772" extrusionOk="0">
                  <a:moveTo>
                    <a:pt x="447" y="0"/>
                  </a:moveTo>
                  <a:cubicBezTo>
                    <a:pt x="224" y="0"/>
                    <a:pt x="1" y="264"/>
                    <a:pt x="92" y="533"/>
                  </a:cubicBezTo>
                  <a:cubicBezTo>
                    <a:pt x="161" y="703"/>
                    <a:pt x="269" y="771"/>
                    <a:pt x="379" y="771"/>
                  </a:cubicBezTo>
                  <a:cubicBezTo>
                    <a:pt x="608" y="771"/>
                    <a:pt x="841" y="470"/>
                    <a:pt x="718" y="181"/>
                  </a:cubicBezTo>
                  <a:cubicBezTo>
                    <a:pt x="647" y="53"/>
                    <a:pt x="547" y="0"/>
                    <a:pt x="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1" name="Google Shape;1261;p35"/>
          <p:cNvSpPr/>
          <p:nvPr/>
        </p:nvSpPr>
        <p:spPr>
          <a:xfrm rot="10800000" flipH="1">
            <a:off x="8570559" y="83895"/>
            <a:ext cx="79931" cy="73375"/>
          </a:xfrm>
          <a:custGeom>
            <a:avLst/>
            <a:gdLst/>
            <a:ahLst/>
            <a:cxnLst/>
            <a:rect l="l" t="t" r="r" b="b"/>
            <a:pathLst>
              <a:path w="841" h="772" extrusionOk="0">
                <a:moveTo>
                  <a:pt x="447" y="0"/>
                </a:moveTo>
                <a:cubicBezTo>
                  <a:pt x="224" y="0"/>
                  <a:pt x="1" y="264"/>
                  <a:pt x="92" y="533"/>
                </a:cubicBezTo>
                <a:cubicBezTo>
                  <a:pt x="161" y="703"/>
                  <a:pt x="269" y="771"/>
                  <a:pt x="379" y="771"/>
                </a:cubicBezTo>
                <a:cubicBezTo>
                  <a:pt x="608" y="771"/>
                  <a:pt x="841" y="470"/>
                  <a:pt x="718" y="181"/>
                </a:cubicBezTo>
                <a:cubicBezTo>
                  <a:pt x="647" y="53"/>
                  <a:pt x="547" y="0"/>
                  <a:pt x="4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5"/>
          <p:cNvSpPr/>
          <p:nvPr/>
        </p:nvSpPr>
        <p:spPr>
          <a:xfrm rot="10800000" flipH="1">
            <a:off x="8275074" y="827576"/>
            <a:ext cx="106923" cy="95140"/>
          </a:xfrm>
          <a:custGeom>
            <a:avLst/>
            <a:gdLst/>
            <a:ahLst/>
            <a:cxnLst/>
            <a:rect l="l" t="t" r="r" b="b"/>
            <a:pathLst>
              <a:path w="1125" h="1001" extrusionOk="0">
                <a:moveTo>
                  <a:pt x="571" y="0"/>
                </a:moveTo>
                <a:cubicBezTo>
                  <a:pt x="287" y="0"/>
                  <a:pt x="1" y="214"/>
                  <a:pt x="79" y="636"/>
                </a:cubicBezTo>
                <a:cubicBezTo>
                  <a:pt x="129" y="882"/>
                  <a:pt x="337" y="1000"/>
                  <a:pt x="549" y="1000"/>
                </a:cubicBezTo>
                <a:cubicBezTo>
                  <a:pt x="769" y="1000"/>
                  <a:pt x="993" y="872"/>
                  <a:pt x="1048" y="627"/>
                </a:cubicBezTo>
                <a:cubicBezTo>
                  <a:pt x="1125" y="207"/>
                  <a:pt x="849" y="0"/>
                  <a:pt x="5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35"/>
          <p:cNvGrpSpPr/>
          <p:nvPr/>
        </p:nvGrpSpPr>
        <p:grpSpPr>
          <a:xfrm flipH="1">
            <a:off x="-353419" y="2220458"/>
            <a:ext cx="506744" cy="411782"/>
            <a:chOff x="2258225" y="829375"/>
            <a:chExt cx="178500" cy="145050"/>
          </a:xfrm>
        </p:grpSpPr>
        <p:sp>
          <p:nvSpPr>
            <p:cNvPr id="1264" name="Google Shape;1264;p35"/>
            <p:cNvSpPr/>
            <p:nvPr/>
          </p:nvSpPr>
          <p:spPr>
            <a:xfrm>
              <a:off x="2364425" y="829375"/>
              <a:ext cx="72300" cy="83700"/>
            </a:xfrm>
            <a:custGeom>
              <a:avLst/>
              <a:gdLst/>
              <a:ahLst/>
              <a:cxnLst/>
              <a:rect l="l" t="t" r="r" b="b"/>
              <a:pathLst>
                <a:path w="2892" h="3348" extrusionOk="0">
                  <a:moveTo>
                    <a:pt x="1370" y="707"/>
                  </a:moveTo>
                  <a:cubicBezTo>
                    <a:pt x="1523" y="1081"/>
                    <a:pt x="1825" y="1390"/>
                    <a:pt x="2203" y="1520"/>
                  </a:cubicBezTo>
                  <a:cubicBezTo>
                    <a:pt x="1834" y="1730"/>
                    <a:pt x="1589" y="2128"/>
                    <a:pt x="1465" y="2557"/>
                  </a:cubicBezTo>
                  <a:cubicBezTo>
                    <a:pt x="1352" y="2099"/>
                    <a:pt x="1010" y="1721"/>
                    <a:pt x="566" y="1566"/>
                  </a:cubicBezTo>
                  <a:cubicBezTo>
                    <a:pt x="932" y="1396"/>
                    <a:pt x="1214" y="1079"/>
                    <a:pt x="1370" y="707"/>
                  </a:cubicBezTo>
                  <a:close/>
                  <a:moveTo>
                    <a:pt x="1396" y="1"/>
                  </a:moveTo>
                  <a:cubicBezTo>
                    <a:pt x="1327" y="1"/>
                    <a:pt x="1253" y="48"/>
                    <a:pt x="1252" y="127"/>
                  </a:cubicBezTo>
                  <a:cubicBezTo>
                    <a:pt x="1223" y="756"/>
                    <a:pt x="753" y="1338"/>
                    <a:pt x="125" y="1439"/>
                  </a:cubicBezTo>
                  <a:cubicBezTo>
                    <a:pt x="1" y="1465"/>
                    <a:pt x="4" y="1669"/>
                    <a:pt x="130" y="1698"/>
                  </a:cubicBezTo>
                  <a:cubicBezTo>
                    <a:pt x="935" y="1808"/>
                    <a:pt x="1278" y="2436"/>
                    <a:pt x="1327" y="3191"/>
                  </a:cubicBezTo>
                  <a:cubicBezTo>
                    <a:pt x="1332" y="3283"/>
                    <a:pt x="1413" y="3347"/>
                    <a:pt x="1487" y="3347"/>
                  </a:cubicBezTo>
                  <a:cubicBezTo>
                    <a:pt x="1540" y="3347"/>
                    <a:pt x="1589" y="3313"/>
                    <a:pt x="1600" y="3229"/>
                  </a:cubicBezTo>
                  <a:cubicBezTo>
                    <a:pt x="1612" y="2560"/>
                    <a:pt x="1961" y="1643"/>
                    <a:pt x="2747" y="1612"/>
                  </a:cubicBezTo>
                  <a:cubicBezTo>
                    <a:pt x="2851" y="1609"/>
                    <a:pt x="2892" y="1508"/>
                    <a:pt x="2863" y="1436"/>
                  </a:cubicBezTo>
                  <a:cubicBezTo>
                    <a:pt x="2852" y="1381"/>
                    <a:pt x="2804" y="1326"/>
                    <a:pt x="2747" y="1326"/>
                  </a:cubicBezTo>
                  <a:cubicBezTo>
                    <a:pt x="2744" y="1326"/>
                    <a:pt x="2742" y="1326"/>
                    <a:pt x="2739" y="1326"/>
                  </a:cubicBezTo>
                  <a:cubicBezTo>
                    <a:pt x="2692" y="1333"/>
                    <a:pt x="2646" y="1336"/>
                    <a:pt x="2600" y="1336"/>
                  </a:cubicBezTo>
                  <a:cubicBezTo>
                    <a:pt x="1980" y="1336"/>
                    <a:pt x="1471" y="739"/>
                    <a:pt x="1514" y="122"/>
                  </a:cubicBezTo>
                  <a:cubicBezTo>
                    <a:pt x="1514" y="38"/>
                    <a:pt x="1457" y="1"/>
                    <a:pt x="1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2258225" y="902025"/>
              <a:ext cx="62500" cy="72400"/>
            </a:xfrm>
            <a:custGeom>
              <a:avLst/>
              <a:gdLst/>
              <a:ahLst/>
              <a:cxnLst/>
              <a:rect l="l" t="t" r="r" b="b"/>
              <a:pathLst>
                <a:path w="2500" h="2896" extrusionOk="0">
                  <a:moveTo>
                    <a:pt x="1188" y="611"/>
                  </a:moveTo>
                  <a:cubicBezTo>
                    <a:pt x="1318" y="937"/>
                    <a:pt x="1580" y="1202"/>
                    <a:pt x="1909" y="1314"/>
                  </a:cubicBezTo>
                  <a:cubicBezTo>
                    <a:pt x="1586" y="1496"/>
                    <a:pt x="1375" y="1841"/>
                    <a:pt x="1266" y="2210"/>
                  </a:cubicBezTo>
                  <a:cubicBezTo>
                    <a:pt x="1168" y="1816"/>
                    <a:pt x="874" y="1487"/>
                    <a:pt x="491" y="1354"/>
                  </a:cubicBezTo>
                  <a:cubicBezTo>
                    <a:pt x="805" y="1207"/>
                    <a:pt x="1050" y="934"/>
                    <a:pt x="1188" y="611"/>
                  </a:cubicBezTo>
                  <a:close/>
                  <a:moveTo>
                    <a:pt x="1210" y="1"/>
                  </a:moveTo>
                  <a:cubicBezTo>
                    <a:pt x="1151" y="1"/>
                    <a:pt x="1089" y="41"/>
                    <a:pt x="1087" y="112"/>
                  </a:cubicBezTo>
                  <a:cubicBezTo>
                    <a:pt x="1061" y="654"/>
                    <a:pt x="658" y="1156"/>
                    <a:pt x="110" y="1245"/>
                  </a:cubicBezTo>
                  <a:cubicBezTo>
                    <a:pt x="1" y="1268"/>
                    <a:pt x="6" y="1447"/>
                    <a:pt x="116" y="1470"/>
                  </a:cubicBezTo>
                  <a:cubicBezTo>
                    <a:pt x="793" y="1548"/>
                    <a:pt x="1119" y="2130"/>
                    <a:pt x="1153" y="2758"/>
                  </a:cubicBezTo>
                  <a:cubicBezTo>
                    <a:pt x="1157" y="2838"/>
                    <a:pt x="1229" y="2895"/>
                    <a:pt x="1293" y="2895"/>
                  </a:cubicBezTo>
                  <a:cubicBezTo>
                    <a:pt x="1340" y="2895"/>
                    <a:pt x="1383" y="2865"/>
                    <a:pt x="1393" y="2793"/>
                  </a:cubicBezTo>
                  <a:cubicBezTo>
                    <a:pt x="1404" y="2210"/>
                    <a:pt x="1707" y="1418"/>
                    <a:pt x="2384" y="1389"/>
                  </a:cubicBezTo>
                  <a:cubicBezTo>
                    <a:pt x="2465" y="1389"/>
                    <a:pt x="2499" y="1303"/>
                    <a:pt x="2476" y="1242"/>
                  </a:cubicBezTo>
                  <a:cubicBezTo>
                    <a:pt x="2471" y="1197"/>
                    <a:pt x="2429" y="1149"/>
                    <a:pt x="2383" y="1149"/>
                  </a:cubicBezTo>
                  <a:cubicBezTo>
                    <a:pt x="2380" y="1149"/>
                    <a:pt x="2376" y="1149"/>
                    <a:pt x="2373" y="1150"/>
                  </a:cubicBezTo>
                  <a:cubicBezTo>
                    <a:pt x="2332" y="1156"/>
                    <a:pt x="2291" y="1159"/>
                    <a:pt x="2251" y="1159"/>
                  </a:cubicBezTo>
                  <a:cubicBezTo>
                    <a:pt x="1714" y="1159"/>
                    <a:pt x="1277" y="637"/>
                    <a:pt x="1312" y="104"/>
                  </a:cubicBezTo>
                  <a:cubicBezTo>
                    <a:pt x="1312" y="33"/>
                    <a:pt x="1262" y="1"/>
                    <a:pt x="1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35"/>
          <p:cNvGrpSpPr/>
          <p:nvPr/>
        </p:nvGrpSpPr>
        <p:grpSpPr>
          <a:xfrm flipH="1">
            <a:off x="6383417" y="4243122"/>
            <a:ext cx="778303" cy="721775"/>
            <a:chOff x="7257133" y="4349290"/>
            <a:chExt cx="856407" cy="794206"/>
          </a:xfrm>
        </p:grpSpPr>
        <p:sp>
          <p:nvSpPr>
            <p:cNvPr id="1267" name="Google Shape;1267;p35"/>
            <p:cNvSpPr/>
            <p:nvPr/>
          </p:nvSpPr>
          <p:spPr>
            <a:xfrm rot="1417584">
              <a:off x="7583181" y="4650930"/>
              <a:ext cx="202133" cy="166137"/>
            </a:xfrm>
            <a:custGeom>
              <a:avLst/>
              <a:gdLst/>
              <a:ahLst/>
              <a:cxnLst/>
              <a:rect l="l" t="t" r="r" b="b"/>
              <a:pathLst>
                <a:path w="3184" h="2617" extrusionOk="0">
                  <a:moveTo>
                    <a:pt x="1684" y="297"/>
                  </a:moveTo>
                  <a:cubicBezTo>
                    <a:pt x="2088" y="297"/>
                    <a:pt x="2470" y="557"/>
                    <a:pt x="2561" y="1209"/>
                  </a:cubicBezTo>
                  <a:cubicBezTo>
                    <a:pt x="2621" y="1852"/>
                    <a:pt x="2075" y="2321"/>
                    <a:pt x="1526" y="2321"/>
                  </a:cubicBezTo>
                  <a:cubicBezTo>
                    <a:pt x="1252" y="2321"/>
                    <a:pt x="977" y="2203"/>
                    <a:pt x="777" y="1932"/>
                  </a:cubicBezTo>
                  <a:cubicBezTo>
                    <a:pt x="222" y="1071"/>
                    <a:pt x="986" y="297"/>
                    <a:pt x="1684" y="297"/>
                  </a:cubicBezTo>
                  <a:close/>
                  <a:moveTo>
                    <a:pt x="1658" y="1"/>
                  </a:moveTo>
                  <a:cubicBezTo>
                    <a:pt x="1144" y="1"/>
                    <a:pt x="670" y="363"/>
                    <a:pt x="431" y="814"/>
                  </a:cubicBezTo>
                  <a:cubicBezTo>
                    <a:pt x="0" y="1613"/>
                    <a:pt x="689" y="2616"/>
                    <a:pt x="1548" y="2616"/>
                  </a:cubicBezTo>
                  <a:cubicBezTo>
                    <a:pt x="1643" y="2616"/>
                    <a:pt x="1740" y="2604"/>
                    <a:pt x="1838" y="2578"/>
                  </a:cubicBezTo>
                  <a:cubicBezTo>
                    <a:pt x="3083" y="2321"/>
                    <a:pt x="3184" y="382"/>
                    <a:pt x="1942" y="39"/>
                  </a:cubicBezTo>
                  <a:cubicBezTo>
                    <a:pt x="1846" y="13"/>
                    <a:pt x="1751" y="1"/>
                    <a:pt x="1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 rot="1417584">
              <a:off x="7341826" y="4463224"/>
              <a:ext cx="687022" cy="566339"/>
            </a:xfrm>
            <a:custGeom>
              <a:avLst/>
              <a:gdLst/>
              <a:ahLst/>
              <a:cxnLst/>
              <a:rect l="l" t="t" r="r" b="b"/>
              <a:pathLst>
                <a:path w="10822" h="8921" extrusionOk="0">
                  <a:moveTo>
                    <a:pt x="4891" y="1436"/>
                  </a:moveTo>
                  <a:cubicBezTo>
                    <a:pt x="5237" y="1667"/>
                    <a:pt x="5563" y="1921"/>
                    <a:pt x="5871" y="2197"/>
                  </a:cubicBezTo>
                  <a:cubicBezTo>
                    <a:pt x="5718" y="2193"/>
                    <a:pt x="5566" y="2191"/>
                    <a:pt x="5413" y="2191"/>
                  </a:cubicBezTo>
                  <a:cubicBezTo>
                    <a:pt x="5056" y="2191"/>
                    <a:pt x="4699" y="2204"/>
                    <a:pt x="4344" y="2241"/>
                  </a:cubicBezTo>
                  <a:cubicBezTo>
                    <a:pt x="4453" y="2062"/>
                    <a:pt x="4560" y="1892"/>
                    <a:pt x="4672" y="1716"/>
                  </a:cubicBezTo>
                  <a:cubicBezTo>
                    <a:pt x="4744" y="1624"/>
                    <a:pt x="4819" y="1532"/>
                    <a:pt x="4891" y="1436"/>
                  </a:cubicBezTo>
                  <a:close/>
                  <a:moveTo>
                    <a:pt x="1770" y="1174"/>
                  </a:moveTo>
                  <a:cubicBezTo>
                    <a:pt x="1816" y="1174"/>
                    <a:pt x="1865" y="1181"/>
                    <a:pt x="1914" y="1194"/>
                  </a:cubicBezTo>
                  <a:cubicBezTo>
                    <a:pt x="2560" y="1378"/>
                    <a:pt x="2393" y="2323"/>
                    <a:pt x="1788" y="2323"/>
                  </a:cubicBezTo>
                  <a:cubicBezTo>
                    <a:pt x="1740" y="2323"/>
                    <a:pt x="1688" y="2317"/>
                    <a:pt x="1634" y="2304"/>
                  </a:cubicBezTo>
                  <a:cubicBezTo>
                    <a:pt x="1591" y="2287"/>
                    <a:pt x="1542" y="2272"/>
                    <a:pt x="1505" y="2246"/>
                  </a:cubicBezTo>
                  <a:cubicBezTo>
                    <a:pt x="1467" y="2223"/>
                    <a:pt x="1430" y="2194"/>
                    <a:pt x="1395" y="2160"/>
                  </a:cubicBezTo>
                  <a:cubicBezTo>
                    <a:pt x="1018" y="1814"/>
                    <a:pt x="1303" y="1174"/>
                    <a:pt x="1770" y="1174"/>
                  </a:cubicBezTo>
                  <a:close/>
                  <a:moveTo>
                    <a:pt x="6768" y="268"/>
                  </a:moveTo>
                  <a:cubicBezTo>
                    <a:pt x="7591" y="268"/>
                    <a:pt x="8212" y="984"/>
                    <a:pt x="7943" y="2367"/>
                  </a:cubicBezTo>
                  <a:cubicBezTo>
                    <a:pt x="7404" y="2258"/>
                    <a:pt x="6857" y="2243"/>
                    <a:pt x="6303" y="2215"/>
                  </a:cubicBezTo>
                  <a:cubicBezTo>
                    <a:pt x="5923" y="1849"/>
                    <a:pt x="5511" y="1509"/>
                    <a:pt x="5073" y="1217"/>
                  </a:cubicBezTo>
                  <a:cubicBezTo>
                    <a:pt x="5593" y="580"/>
                    <a:pt x="6224" y="268"/>
                    <a:pt x="6768" y="268"/>
                  </a:cubicBezTo>
                  <a:close/>
                  <a:moveTo>
                    <a:pt x="3137" y="708"/>
                  </a:moveTo>
                  <a:cubicBezTo>
                    <a:pt x="3655" y="708"/>
                    <a:pt x="4229" y="1016"/>
                    <a:pt x="4646" y="1281"/>
                  </a:cubicBezTo>
                  <a:cubicBezTo>
                    <a:pt x="4390" y="1589"/>
                    <a:pt x="4202" y="1941"/>
                    <a:pt x="3986" y="2281"/>
                  </a:cubicBezTo>
                  <a:cubicBezTo>
                    <a:pt x="3329" y="2370"/>
                    <a:pt x="2675" y="2532"/>
                    <a:pt x="2067" y="2808"/>
                  </a:cubicBezTo>
                  <a:cubicBezTo>
                    <a:pt x="2041" y="2731"/>
                    <a:pt x="2021" y="2647"/>
                    <a:pt x="2006" y="2563"/>
                  </a:cubicBezTo>
                  <a:cubicBezTo>
                    <a:pt x="2637" y="2405"/>
                    <a:pt x="2831" y="1511"/>
                    <a:pt x="2320" y="1102"/>
                  </a:cubicBezTo>
                  <a:cubicBezTo>
                    <a:pt x="2544" y="815"/>
                    <a:pt x="2831" y="708"/>
                    <a:pt x="3137" y="708"/>
                  </a:cubicBezTo>
                  <a:close/>
                  <a:moveTo>
                    <a:pt x="6597" y="2514"/>
                  </a:moveTo>
                  <a:cubicBezTo>
                    <a:pt x="7036" y="2535"/>
                    <a:pt x="7476" y="2560"/>
                    <a:pt x="7903" y="2658"/>
                  </a:cubicBezTo>
                  <a:cubicBezTo>
                    <a:pt x="7843" y="3050"/>
                    <a:pt x="7756" y="3437"/>
                    <a:pt x="7638" y="3814"/>
                  </a:cubicBezTo>
                  <a:cubicBezTo>
                    <a:pt x="7482" y="3581"/>
                    <a:pt x="7318" y="3362"/>
                    <a:pt x="7148" y="3146"/>
                  </a:cubicBezTo>
                  <a:cubicBezTo>
                    <a:pt x="6972" y="2929"/>
                    <a:pt x="6791" y="2716"/>
                    <a:pt x="6597" y="2514"/>
                  </a:cubicBezTo>
                  <a:close/>
                  <a:moveTo>
                    <a:pt x="3805" y="2592"/>
                  </a:moveTo>
                  <a:lnTo>
                    <a:pt x="3805" y="2592"/>
                  </a:lnTo>
                  <a:cubicBezTo>
                    <a:pt x="3465" y="3169"/>
                    <a:pt x="3148" y="3757"/>
                    <a:pt x="2900" y="4373"/>
                  </a:cubicBezTo>
                  <a:lnTo>
                    <a:pt x="2597" y="3929"/>
                  </a:lnTo>
                  <a:cubicBezTo>
                    <a:pt x="2441" y="3650"/>
                    <a:pt x="2283" y="3367"/>
                    <a:pt x="2168" y="3079"/>
                  </a:cubicBezTo>
                  <a:cubicBezTo>
                    <a:pt x="2692" y="2837"/>
                    <a:pt x="3246" y="2684"/>
                    <a:pt x="3805" y="2592"/>
                  </a:cubicBezTo>
                  <a:close/>
                  <a:moveTo>
                    <a:pt x="8177" y="2713"/>
                  </a:moveTo>
                  <a:cubicBezTo>
                    <a:pt x="8549" y="2805"/>
                    <a:pt x="8903" y="2944"/>
                    <a:pt x="9209" y="3197"/>
                  </a:cubicBezTo>
                  <a:cubicBezTo>
                    <a:pt x="9557" y="3491"/>
                    <a:pt x="9834" y="3929"/>
                    <a:pt x="9811" y="4391"/>
                  </a:cubicBezTo>
                  <a:cubicBezTo>
                    <a:pt x="9733" y="4365"/>
                    <a:pt x="9655" y="4353"/>
                    <a:pt x="9579" y="4353"/>
                  </a:cubicBezTo>
                  <a:cubicBezTo>
                    <a:pt x="9010" y="4353"/>
                    <a:pt x="8543" y="5022"/>
                    <a:pt x="8822" y="5561"/>
                  </a:cubicBezTo>
                  <a:cubicBezTo>
                    <a:pt x="8765" y="5590"/>
                    <a:pt x="8707" y="5616"/>
                    <a:pt x="8652" y="5641"/>
                  </a:cubicBezTo>
                  <a:cubicBezTo>
                    <a:pt x="8407" y="5114"/>
                    <a:pt x="8145" y="4601"/>
                    <a:pt x="7837" y="4114"/>
                  </a:cubicBezTo>
                  <a:cubicBezTo>
                    <a:pt x="7990" y="3656"/>
                    <a:pt x="8105" y="3189"/>
                    <a:pt x="8177" y="2713"/>
                  </a:cubicBezTo>
                  <a:close/>
                  <a:moveTo>
                    <a:pt x="9582" y="4648"/>
                  </a:moveTo>
                  <a:cubicBezTo>
                    <a:pt x="9872" y="4648"/>
                    <a:pt x="10162" y="4857"/>
                    <a:pt x="10145" y="5255"/>
                  </a:cubicBezTo>
                  <a:cubicBezTo>
                    <a:pt x="10123" y="5548"/>
                    <a:pt x="9867" y="5781"/>
                    <a:pt x="9588" y="5781"/>
                  </a:cubicBezTo>
                  <a:cubicBezTo>
                    <a:pt x="9541" y="5781"/>
                    <a:pt x="9493" y="5774"/>
                    <a:pt x="9445" y="5760"/>
                  </a:cubicBezTo>
                  <a:cubicBezTo>
                    <a:pt x="9402" y="5745"/>
                    <a:pt x="9356" y="5728"/>
                    <a:pt x="9321" y="5705"/>
                  </a:cubicBezTo>
                  <a:cubicBezTo>
                    <a:pt x="9229" y="5653"/>
                    <a:pt x="9157" y="5575"/>
                    <a:pt x="9105" y="5486"/>
                  </a:cubicBezTo>
                  <a:cubicBezTo>
                    <a:pt x="9050" y="5396"/>
                    <a:pt x="9027" y="5296"/>
                    <a:pt x="9024" y="5192"/>
                  </a:cubicBezTo>
                  <a:cubicBezTo>
                    <a:pt x="9052" y="4824"/>
                    <a:pt x="9317" y="4648"/>
                    <a:pt x="9582" y="4648"/>
                  </a:cubicBezTo>
                  <a:close/>
                  <a:moveTo>
                    <a:pt x="1914" y="3209"/>
                  </a:moveTo>
                  <a:cubicBezTo>
                    <a:pt x="2136" y="3742"/>
                    <a:pt x="2447" y="4221"/>
                    <a:pt x="2782" y="4690"/>
                  </a:cubicBezTo>
                  <a:cubicBezTo>
                    <a:pt x="2626" y="5111"/>
                    <a:pt x="2511" y="5552"/>
                    <a:pt x="2439" y="6002"/>
                  </a:cubicBezTo>
                  <a:cubicBezTo>
                    <a:pt x="2202" y="5941"/>
                    <a:pt x="1966" y="5872"/>
                    <a:pt x="1735" y="5797"/>
                  </a:cubicBezTo>
                  <a:cubicBezTo>
                    <a:pt x="303" y="5336"/>
                    <a:pt x="784" y="3725"/>
                    <a:pt x="1914" y="3209"/>
                  </a:cubicBezTo>
                  <a:close/>
                  <a:moveTo>
                    <a:pt x="7716" y="4451"/>
                  </a:moveTo>
                  <a:cubicBezTo>
                    <a:pt x="7796" y="4589"/>
                    <a:pt x="7874" y="4725"/>
                    <a:pt x="7952" y="4863"/>
                  </a:cubicBezTo>
                  <a:cubicBezTo>
                    <a:pt x="8108" y="5152"/>
                    <a:pt x="8252" y="5445"/>
                    <a:pt x="8384" y="5745"/>
                  </a:cubicBezTo>
                  <a:cubicBezTo>
                    <a:pt x="7883" y="5933"/>
                    <a:pt x="7384" y="6080"/>
                    <a:pt x="6863" y="6175"/>
                  </a:cubicBezTo>
                  <a:cubicBezTo>
                    <a:pt x="7203" y="5630"/>
                    <a:pt x="7491" y="5054"/>
                    <a:pt x="7716" y="4451"/>
                  </a:cubicBezTo>
                  <a:close/>
                  <a:moveTo>
                    <a:pt x="2980" y="4976"/>
                  </a:moveTo>
                  <a:cubicBezTo>
                    <a:pt x="3303" y="5425"/>
                    <a:pt x="3643" y="5869"/>
                    <a:pt x="4012" y="6281"/>
                  </a:cubicBezTo>
                  <a:cubicBezTo>
                    <a:pt x="3574" y="6238"/>
                    <a:pt x="3142" y="6166"/>
                    <a:pt x="2715" y="6071"/>
                  </a:cubicBezTo>
                  <a:cubicBezTo>
                    <a:pt x="2770" y="5699"/>
                    <a:pt x="2865" y="5330"/>
                    <a:pt x="2980" y="4976"/>
                  </a:cubicBezTo>
                  <a:close/>
                  <a:moveTo>
                    <a:pt x="5422" y="2474"/>
                  </a:moveTo>
                  <a:cubicBezTo>
                    <a:pt x="5675" y="2474"/>
                    <a:pt x="5927" y="2481"/>
                    <a:pt x="6180" y="2491"/>
                  </a:cubicBezTo>
                  <a:cubicBezTo>
                    <a:pt x="6687" y="2990"/>
                    <a:pt x="7134" y="3552"/>
                    <a:pt x="7523" y="4149"/>
                  </a:cubicBezTo>
                  <a:cubicBezTo>
                    <a:pt x="7266" y="4886"/>
                    <a:pt x="6914" y="5587"/>
                    <a:pt x="6488" y="6238"/>
                  </a:cubicBezTo>
                  <a:cubicBezTo>
                    <a:pt x="6023" y="6305"/>
                    <a:pt x="5557" y="6337"/>
                    <a:pt x="5088" y="6337"/>
                  </a:cubicBezTo>
                  <a:cubicBezTo>
                    <a:pt x="4867" y="6337"/>
                    <a:pt x="4646" y="6330"/>
                    <a:pt x="4424" y="6316"/>
                  </a:cubicBezTo>
                  <a:cubicBezTo>
                    <a:pt x="3937" y="5803"/>
                    <a:pt x="3505" y="5229"/>
                    <a:pt x="3096" y="4650"/>
                  </a:cubicBezTo>
                  <a:cubicBezTo>
                    <a:pt x="3372" y="3915"/>
                    <a:pt x="3753" y="3220"/>
                    <a:pt x="4162" y="2543"/>
                  </a:cubicBezTo>
                  <a:cubicBezTo>
                    <a:pt x="4579" y="2493"/>
                    <a:pt x="5000" y="2474"/>
                    <a:pt x="5422" y="2474"/>
                  </a:cubicBezTo>
                  <a:close/>
                  <a:moveTo>
                    <a:pt x="6280" y="6552"/>
                  </a:moveTo>
                  <a:cubicBezTo>
                    <a:pt x="6082" y="6835"/>
                    <a:pt x="5877" y="7103"/>
                    <a:pt x="5652" y="7368"/>
                  </a:cubicBezTo>
                  <a:cubicBezTo>
                    <a:pt x="5318" y="7143"/>
                    <a:pt x="5012" y="6887"/>
                    <a:pt x="4718" y="6610"/>
                  </a:cubicBezTo>
                  <a:lnTo>
                    <a:pt x="4718" y="6610"/>
                  </a:lnTo>
                  <a:cubicBezTo>
                    <a:pt x="4858" y="6616"/>
                    <a:pt x="4998" y="6619"/>
                    <a:pt x="5138" y="6619"/>
                  </a:cubicBezTo>
                  <a:cubicBezTo>
                    <a:pt x="5518" y="6619"/>
                    <a:pt x="5899" y="6596"/>
                    <a:pt x="6280" y="6552"/>
                  </a:cubicBezTo>
                  <a:close/>
                  <a:moveTo>
                    <a:pt x="8494" y="6005"/>
                  </a:moveTo>
                  <a:cubicBezTo>
                    <a:pt x="8603" y="6247"/>
                    <a:pt x="8710" y="6497"/>
                    <a:pt x="8739" y="6768"/>
                  </a:cubicBezTo>
                  <a:cubicBezTo>
                    <a:pt x="8780" y="7673"/>
                    <a:pt x="8155" y="8015"/>
                    <a:pt x="7438" y="8015"/>
                  </a:cubicBezTo>
                  <a:cubicBezTo>
                    <a:pt x="6892" y="8015"/>
                    <a:pt x="6293" y="7817"/>
                    <a:pt x="5894" y="7518"/>
                  </a:cubicBezTo>
                  <a:cubicBezTo>
                    <a:pt x="6168" y="7195"/>
                    <a:pt x="6419" y="6855"/>
                    <a:pt x="6655" y="6503"/>
                  </a:cubicBezTo>
                  <a:cubicBezTo>
                    <a:pt x="7283" y="6405"/>
                    <a:pt x="7903" y="6238"/>
                    <a:pt x="8494" y="6005"/>
                  </a:cubicBezTo>
                  <a:close/>
                  <a:moveTo>
                    <a:pt x="2763" y="7335"/>
                  </a:moveTo>
                  <a:cubicBezTo>
                    <a:pt x="3186" y="7335"/>
                    <a:pt x="3635" y="7851"/>
                    <a:pt x="3202" y="8313"/>
                  </a:cubicBezTo>
                  <a:cubicBezTo>
                    <a:pt x="3099" y="8423"/>
                    <a:pt x="2957" y="8472"/>
                    <a:pt x="2813" y="8477"/>
                  </a:cubicBezTo>
                  <a:cubicBezTo>
                    <a:pt x="2715" y="8472"/>
                    <a:pt x="2637" y="8454"/>
                    <a:pt x="2545" y="8405"/>
                  </a:cubicBezTo>
                  <a:cubicBezTo>
                    <a:pt x="2369" y="8299"/>
                    <a:pt x="2251" y="8106"/>
                    <a:pt x="2251" y="7901"/>
                  </a:cubicBezTo>
                  <a:cubicBezTo>
                    <a:pt x="2251" y="7846"/>
                    <a:pt x="2263" y="7792"/>
                    <a:pt x="2277" y="7743"/>
                  </a:cubicBezTo>
                  <a:lnTo>
                    <a:pt x="2277" y="7737"/>
                  </a:lnTo>
                  <a:cubicBezTo>
                    <a:pt x="2370" y="7449"/>
                    <a:pt x="2564" y="7335"/>
                    <a:pt x="2763" y="7335"/>
                  </a:cubicBezTo>
                  <a:close/>
                  <a:moveTo>
                    <a:pt x="2684" y="6339"/>
                  </a:moveTo>
                  <a:cubicBezTo>
                    <a:pt x="3214" y="6460"/>
                    <a:pt x="3753" y="6541"/>
                    <a:pt x="4295" y="6584"/>
                  </a:cubicBezTo>
                  <a:cubicBezTo>
                    <a:pt x="4655" y="6953"/>
                    <a:pt x="5041" y="7290"/>
                    <a:pt x="5473" y="7578"/>
                  </a:cubicBezTo>
                  <a:cubicBezTo>
                    <a:pt x="5410" y="7645"/>
                    <a:pt x="5352" y="7708"/>
                    <a:pt x="5295" y="7771"/>
                  </a:cubicBezTo>
                  <a:cubicBezTo>
                    <a:pt x="4965" y="8189"/>
                    <a:pt x="4465" y="8633"/>
                    <a:pt x="3939" y="8633"/>
                  </a:cubicBezTo>
                  <a:cubicBezTo>
                    <a:pt x="3771" y="8633"/>
                    <a:pt x="3601" y="8588"/>
                    <a:pt x="3433" y="8483"/>
                  </a:cubicBezTo>
                  <a:cubicBezTo>
                    <a:pt x="3947" y="7955"/>
                    <a:pt x="3493" y="7054"/>
                    <a:pt x="2805" y="7054"/>
                  </a:cubicBezTo>
                  <a:cubicBezTo>
                    <a:pt x="2761" y="7054"/>
                    <a:pt x="2715" y="7057"/>
                    <a:pt x="2669" y="7065"/>
                  </a:cubicBezTo>
                  <a:cubicBezTo>
                    <a:pt x="2652" y="6823"/>
                    <a:pt x="2663" y="6575"/>
                    <a:pt x="2684" y="6339"/>
                  </a:cubicBezTo>
                  <a:close/>
                  <a:moveTo>
                    <a:pt x="6802" y="1"/>
                  </a:moveTo>
                  <a:cubicBezTo>
                    <a:pt x="6059" y="1"/>
                    <a:pt x="5239" y="450"/>
                    <a:pt x="4822" y="1059"/>
                  </a:cubicBezTo>
                  <a:cubicBezTo>
                    <a:pt x="4341" y="737"/>
                    <a:pt x="3714" y="432"/>
                    <a:pt x="3135" y="432"/>
                  </a:cubicBezTo>
                  <a:cubicBezTo>
                    <a:pt x="2740" y="432"/>
                    <a:pt x="2367" y="574"/>
                    <a:pt x="2078" y="949"/>
                  </a:cubicBezTo>
                  <a:cubicBezTo>
                    <a:pt x="1983" y="908"/>
                    <a:pt x="1883" y="889"/>
                    <a:pt x="1783" y="889"/>
                  </a:cubicBezTo>
                  <a:cubicBezTo>
                    <a:pt x="1434" y="889"/>
                    <a:pt x="1093" y="1126"/>
                    <a:pt x="983" y="1465"/>
                  </a:cubicBezTo>
                  <a:lnTo>
                    <a:pt x="983" y="1468"/>
                  </a:lnTo>
                  <a:cubicBezTo>
                    <a:pt x="781" y="1970"/>
                    <a:pt x="1188" y="2578"/>
                    <a:pt x="1730" y="2601"/>
                  </a:cubicBezTo>
                  <a:cubicBezTo>
                    <a:pt x="1747" y="2716"/>
                    <a:pt x="1776" y="2829"/>
                    <a:pt x="1810" y="2938"/>
                  </a:cubicBezTo>
                  <a:cubicBezTo>
                    <a:pt x="735" y="3405"/>
                    <a:pt x="0" y="4981"/>
                    <a:pt x="1113" y="5800"/>
                  </a:cubicBezTo>
                  <a:cubicBezTo>
                    <a:pt x="1493" y="6065"/>
                    <a:pt x="1960" y="6149"/>
                    <a:pt x="2401" y="6273"/>
                  </a:cubicBezTo>
                  <a:cubicBezTo>
                    <a:pt x="2369" y="6561"/>
                    <a:pt x="2361" y="6863"/>
                    <a:pt x="2387" y="7155"/>
                  </a:cubicBezTo>
                  <a:cubicBezTo>
                    <a:pt x="1601" y="7631"/>
                    <a:pt x="2046" y="8762"/>
                    <a:pt x="2807" y="8762"/>
                  </a:cubicBezTo>
                  <a:cubicBezTo>
                    <a:pt x="2931" y="8762"/>
                    <a:pt x="3063" y="8732"/>
                    <a:pt x="3199" y="8665"/>
                  </a:cubicBezTo>
                  <a:cubicBezTo>
                    <a:pt x="3455" y="8845"/>
                    <a:pt x="3704" y="8921"/>
                    <a:pt x="3944" y="8921"/>
                  </a:cubicBezTo>
                  <a:cubicBezTo>
                    <a:pt x="4635" y="8921"/>
                    <a:pt x="5250" y="8292"/>
                    <a:pt x="5710" y="7731"/>
                  </a:cubicBezTo>
                  <a:cubicBezTo>
                    <a:pt x="6224" y="8114"/>
                    <a:pt x="6830" y="8298"/>
                    <a:pt x="7381" y="8298"/>
                  </a:cubicBezTo>
                  <a:cubicBezTo>
                    <a:pt x="8569" y="8298"/>
                    <a:pt x="9508" y="7445"/>
                    <a:pt x="8762" y="5886"/>
                  </a:cubicBezTo>
                  <a:cubicBezTo>
                    <a:pt x="8834" y="5855"/>
                    <a:pt x="8906" y="5817"/>
                    <a:pt x="8978" y="5786"/>
                  </a:cubicBezTo>
                  <a:cubicBezTo>
                    <a:pt x="9169" y="5981"/>
                    <a:pt x="9378" y="6062"/>
                    <a:pt x="9577" y="6062"/>
                  </a:cubicBezTo>
                  <a:cubicBezTo>
                    <a:pt x="10263" y="6062"/>
                    <a:pt x="10821" y="5092"/>
                    <a:pt x="10079" y="4517"/>
                  </a:cubicBezTo>
                  <a:cubicBezTo>
                    <a:pt x="10217" y="3442"/>
                    <a:pt x="9191" y="2621"/>
                    <a:pt x="8226" y="2419"/>
                  </a:cubicBezTo>
                  <a:cubicBezTo>
                    <a:pt x="8275" y="1909"/>
                    <a:pt x="8330" y="1359"/>
                    <a:pt x="8131" y="860"/>
                  </a:cubicBezTo>
                  <a:cubicBezTo>
                    <a:pt x="7861" y="248"/>
                    <a:pt x="7352" y="1"/>
                    <a:pt x="6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35"/>
          <p:cNvGrpSpPr/>
          <p:nvPr/>
        </p:nvGrpSpPr>
        <p:grpSpPr>
          <a:xfrm flipH="1">
            <a:off x="7161717" y="-353778"/>
            <a:ext cx="778303" cy="721775"/>
            <a:chOff x="7257133" y="4349290"/>
            <a:chExt cx="856407" cy="794206"/>
          </a:xfrm>
        </p:grpSpPr>
        <p:sp>
          <p:nvSpPr>
            <p:cNvPr id="1270" name="Google Shape;1270;p35"/>
            <p:cNvSpPr/>
            <p:nvPr/>
          </p:nvSpPr>
          <p:spPr>
            <a:xfrm rot="1417584">
              <a:off x="7583181" y="4650930"/>
              <a:ext cx="202133" cy="166137"/>
            </a:xfrm>
            <a:custGeom>
              <a:avLst/>
              <a:gdLst/>
              <a:ahLst/>
              <a:cxnLst/>
              <a:rect l="l" t="t" r="r" b="b"/>
              <a:pathLst>
                <a:path w="3184" h="2617" extrusionOk="0">
                  <a:moveTo>
                    <a:pt x="1684" y="297"/>
                  </a:moveTo>
                  <a:cubicBezTo>
                    <a:pt x="2088" y="297"/>
                    <a:pt x="2470" y="557"/>
                    <a:pt x="2561" y="1209"/>
                  </a:cubicBezTo>
                  <a:cubicBezTo>
                    <a:pt x="2621" y="1852"/>
                    <a:pt x="2075" y="2321"/>
                    <a:pt x="1526" y="2321"/>
                  </a:cubicBezTo>
                  <a:cubicBezTo>
                    <a:pt x="1252" y="2321"/>
                    <a:pt x="977" y="2203"/>
                    <a:pt x="777" y="1932"/>
                  </a:cubicBezTo>
                  <a:cubicBezTo>
                    <a:pt x="222" y="1071"/>
                    <a:pt x="986" y="297"/>
                    <a:pt x="1684" y="297"/>
                  </a:cubicBezTo>
                  <a:close/>
                  <a:moveTo>
                    <a:pt x="1658" y="1"/>
                  </a:moveTo>
                  <a:cubicBezTo>
                    <a:pt x="1144" y="1"/>
                    <a:pt x="670" y="363"/>
                    <a:pt x="431" y="814"/>
                  </a:cubicBezTo>
                  <a:cubicBezTo>
                    <a:pt x="0" y="1613"/>
                    <a:pt x="689" y="2616"/>
                    <a:pt x="1548" y="2616"/>
                  </a:cubicBezTo>
                  <a:cubicBezTo>
                    <a:pt x="1643" y="2616"/>
                    <a:pt x="1740" y="2604"/>
                    <a:pt x="1838" y="2578"/>
                  </a:cubicBezTo>
                  <a:cubicBezTo>
                    <a:pt x="3083" y="2321"/>
                    <a:pt x="3184" y="382"/>
                    <a:pt x="1942" y="39"/>
                  </a:cubicBezTo>
                  <a:cubicBezTo>
                    <a:pt x="1846" y="13"/>
                    <a:pt x="1751" y="1"/>
                    <a:pt x="1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 rot="1417584">
              <a:off x="7341826" y="4463224"/>
              <a:ext cx="687022" cy="566339"/>
            </a:xfrm>
            <a:custGeom>
              <a:avLst/>
              <a:gdLst/>
              <a:ahLst/>
              <a:cxnLst/>
              <a:rect l="l" t="t" r="r" b="b"/>
              <a:pathLst>
                <a:path w="10822" h="8921" extrusionOk="0">
                  <a:moveTo>
                    <a:pt x="4891" y="1436"/>
                  </a:moveTo>
                  <a:cubicBezTo>
                    <a:pt x="5237" y="1667"/>
                    <a:pt x="5563" y="1921"/>
                    <a:pt x="5871" y="2197"/>
                  </a:cubicBezTo>
                  <a:cubicBezTo>
                    <a:pt x="5718" y="2193"/>
                    <a:pt x="5566" y="2191"/>
                    <a:pt x="5413" y="2191"/>
                  </a:cubicBezTo>
                  <a:cubicBezTo>
                    <a:pt x="5056" y="2191"/>
                    <a:pt x="4699" y="2204"/>
                    <a:pt x="4344" y="2241"/>
                  </a:cubicBezTo>
                  <a:cubicBezTo>
                    <a:pt x="4453" y="2062"/>
                    <a:pt x="4560" y="1892"/>
                    <a:pt x="4672" y="1716"/>
                  </a:cubicBezTo>
                  <a:cubicBezTo>
                    <a:pt x="4744" y="1624"/>
                    <a:pt x="4819" y="1532"/>
                    <a:pt x="4891" y="1436"/>
                  </a:cubicBezTo>
                  <a:close/>
                  <a:moveTo>
                    <a:pt x="1770" y="1174"/>
                  </a:moveTo>
                  <a:cubicBezTo>
                    <a:pt x="1816" y="1174"/>
                    <a:pt x="1865" y="1181"/>
                    <a:pt x="1914" y="1194"/>
                  </a:cubicBezTo>
                  <a:cubicBezTo>
                    <a:pt x="2560" y="1378"/>
                    <a:pt x="2393" y="2323"/>
                    <a:pt x="1788" y="2323"/>
                  </a:cubicBezTo>
                  <a:cubicBezTo>
                    <a:pt x="1740" y="2323"/>
                    <a:pt x="1688" y="2317"/>
                    <a:pt x="1634" y="2304"/>
                  </a:cubicBezTo>
                  <a:cubicBezTo>
                    <a:pt x="1591" y="2287"/>
                    <a:pt x="1542" y="2272"/>
                    <a:pt x="1505" y="2246"/>
                  </a:cubicBezTo>
                  <a:cubicBezTo>
                    <a:pt x="1467" y="2223"/>
                    <a:pt x="1430" y="2194"/>
                    <a:pt x="1395" y="2160"/>
                  </a:cubicBezTo>
                  <a:cubicBezTo>
                    <a:pt x="1018" y="1814"/>
                    <a:pt x="1303" y="1174"/>
                    <a:pt x="1770" y="1174"/>
                  </a:cubicBezTo>
                  <a:close/>
                  <a:moveTo>
                    <a:pt x="6768" y="268"/>
                  </a:moveTo>
                  <a:cubicBezTo>
                    <a:pt x="7591" y="268"/>
                    <a:pt x="8212" y="984"/>
                    <a:pt x="7943" y="2367"/>
                  </a:cubicBezTo>
                  <a:cubicBezTo>
                    <a:pt x="7404" y="2258"/>
                    <a:pt x="6857" y="2243"/>
                    <a:pt x="6303" y="2215"/>
                  </a:cubicBezTo>
                  <a:cubicBezTo>
                    <a:pt x="5923" y="1849"/>
                    <a:pt x="5511" y="1509"/>
                    <a:pt x="5073" y="1217"/>
                  </a:cubicBezTo>
                  <a:cubicBezTo>
                    <a:pt x="5593" y="580"/>
                    <a:pt x="6224" y="268"/>
                    <a:pt x="6768" y="268"/>
                  </a:cubicBezTo>
                  <a:close/>
                  <a:moveTo>
                    <a:pt x="3137" y="708"/>
                  </a:moveTo>
                  <a:cubicBezTo>
                    <a:pt x="3655" y="708"/>
                    <a:pt x="4229" y="1016"/>
                    <a:pt x="4646" y="1281"/>
                  </a:cubicBezTo>
                  <a:cubicBezTo>
                    <a:pt x="4390" y="1589"/>
                    <a:pt x="4202" y="1941"/>
                    <a:pt x="3986" y="2281"/>
                  </a:cubicBezTo>
                  <a:cubicBezTo>
                    <a:pt x="3329" y="2370"/>
                    <a:pt x="2675" y="2532"/>
                    <a:pt x="2067" y="2808"/>
                  </a:cubicBezTo>
                  <a:cubicBezTo>
                    <a:pt x="2041" y="2731"/>
                    <a:pt x="2021" y="2647"/>
                    <a:pt x="2006" y="2563"/>
                  </a:cubicBezTo>
                  <a:cubicBezTo>
                    <a:pt x="2637" y="2405"/>
                    <a:pt x="2831" y="1511"/>
                    <a:pt x="2320" y="1102"/>
                  </a:cubicBezTo>
                  <a:cubicBezTo>
                    <a:pt x="2544" y="815"/>
                    <a:pt x="2831" y="708"/>
                    <a:pt x="3137" y="708"/>
                  </a:cubicBezTo>
                  <a:close/>
                  <a:moveTo>
                    <a:pt x="6597" y="2514"/>
                  </a:moveTo>
                  <a:cubicBezTo>
                    <a:pt x="7036" y="2535"/>
                    <a:pt x="7476" y="2560"/>
                    <a:pt x="7903" y="2658"/>
                  </a:cubicBezTo>
                  <a:cubicBezTo>
                    <a:pt x="7843" y="3050"/>
                    <a:pt x="7756" y="3437"/>
                    <a:pt x="7638" y="3814"/>
                  </a:cubicBezTo>
                  <a:cubicBezTo>
                    <a:pt x="7482" y="3581"/>
                    <a:pt x="7318" y="3362"/>
                    <a:pt x="7148" y="3146"/>
                  </a:cubicBezTo>
                  <a:cubicBezTo>
                    <a:pt x="6972" y="2929"/>
                    <a:pt x="6791" y="2716"/>
                    <a:pt x="6597" y="2514"/>
                  </a:cubicBezTo>
                  <a:close/>
                  <a:moveTo>
                    <a:pt x="3805" y="2592"/>
                  </a:moveTo>
                  <a:lnTo>
                    <a:pt x="3805" y="2592"/>
                  </a:lnTo>
                  <a:cubicBezTo>
                    <a:pt x="3465" y="3169"/>
                    <a:pt x="3148" y="3757"/>
                    <a:pt x="2900" y="4373"/>
                  </a:cubicBezTo>
                  <a:lnTo>
                    <a:pt x="2597" y="3929"/>
                  </a:lnTo>
                  <a:cubicBezTo>
                    <a:pt x="2441" y="3650"/>
                    <a:pt x="2283" y="3367"/>
                    <a:pt x="2168" y="3079"/>
                  </a:cubicBezTo>
                  <a:cubicBezTo>
                    <a:pt x="2692" y="2837"/>
                    <a:pt x="3246" y="2684"/>
                    <a:pt x="3805" y="2592"/>
                  </a:cubicBezTo>
                  <a:close/>
                  <a:moveTo>
                    <a:pt x="8177" y="2713"/>
                  </a:moveTo>
                  <a:cubicBezTo>
                    <a:pt x="8549" y="2805"/>
                    <a:pt x="8903" y="2944"/>
                    <a:pt x="9209" y="3197"/>
                  </a:cubicBezTo>
                  <a:cubicBezTo>
                    <a:pt x="9557" y="3491"/>
                    <a:pt x="9834" y="3929"/>
                    <a:pt x="9811" y="4391"/>
                  </a:cubicBezTo>
                  <a:cubicBezTo>
                    <a:pt x="9733" y="4365"/>
                    <a:pt x="9655" y="4353"/>
                    <a:pt x="9579" y="4353"/>
                  </a:cubicBezTo>
                  <a:cubicBezTo>
                    <a:pt x="9010" y="4353"/>
                    <a:pt x="8543" y="5022"/>
                    <a:pt x="8822" y="5561"/>
                  </a:cubicBezTo>
                  <a:cubicBezTo>
                    <a:pt x="8765" y="5590"/>
                    <a:pt x="8707" y="5616"/>
                    <a:pt x="8652" y="5641"/>
                  </a:cubicBezTo>
                  <a:cubicBezTo>
                    <a:pt x="8407" y="5114"/>
                    <a:pt x="8145" y="4601"/>
                    <a:pt x="7837" y="4114"/>
                  </a:cubicBezTo>
                  <a:cubicBezTo>
                    <a:pt x="7990" y="3656"/>
                    <a:pt x="8105" y="3189"/>
                    <a:pt x="8177" y="2713"/>
                  </a:cubicBezTo>
                  <a:close/>
                  <a:moveTo>
                    <a:pt x="9582" y="4648"/>
                  </a:moveTo>
                  <a:cubicBezTo>
                    <a:pt x="9872" y="4648"/>
                    <a:pt x="10162" y="4857"/>
                    <a:pt x="10145" y="5255"/>
                  </a:cubicBezTo>
                  <a:cubicBezTo>
                    <a:pt x="10123" y="5548"/>
                    <a:pt x="9867" y="5781"/>
                    <a:pt x="9588" y="5781"/>
                  </a:cubicBezTo>
                  <a:cubicBezTo>
                    <a:pt x="9541" y="5781"/>
                    <a:pt x="9493" y="5774"/>
                    <a:pt x="9445" y="5760"/>
                  </a:cubicBezTo>
                  <a:cubicBezTo>
                    <a:pt x="9402" y="5745"/>
                    <a:pt x="9356" y="5728"/>
                    <a:pt x="9321" y="5705"/>
                  </a:cubicBezTo>
                  <a:cubicBezTo>
                    <a:pt x="9229" y="5653"/>
                    <a:pt x="9157" y="5575"/>
                    <a:pt x="9105" y="5486"/>
                  </a:cubicBezTo>
                  <a:cubicBezTo>
                    <a:pt x="9050" y="5396"/>
                    <a:pt x="9027" y="5296"/>
                    <a:pt x="9024" y="5192"/>
                  </a:cubicBezTo>
                  <a:cubicBezTo>
                    <a:pt x="9052" y="4824"/>
                    <a:pt x="9317" y="4648"/>
                    <a:pt x="9582" y="4648"/>
                  </a:cubicBezTo>
                  <a:close/>
                  <a:moveTo>
                    <a:pt x="1914" y="3209"/>
                  </a:moveTo>
                  <a:cubicBezTo>
                    <a:pt x="2136" y="3742"/>
                    <a:pt x="2447" y="4221"/>
                    <a:pt x="2782" y="4690"/>
                  </a:cubicBezTo>
                  <a:cubicBezTo>
                    <a:pt x="2626" y="5111"/>
                    <a:pt x="2511" y="5552"/>
                    <a:pt x="2439" y="6002"/>
                  </a:cubicBezTo>
                  <a:cubicBezTo>
                    <a:pt x="2202" y="5941"/>
                    <a:pt x="1966" y="5872"/>
                    <a:pt x="1735" y="5797"/>
                  </a:cubicBezTo>
                  <a:cubicBezTo>
                    <a:pt x="303" y="5336"/>
                    <a:pt x="784" y="3725"/>
                    <a:pt x="1914" y="3209"/>
                  </a:cubicBezTo>
                  <a:close/>
                  <a:moveTo>
                    <a:pt x="7716" y="4451"/>
                  </a:moveTo>
                  <a:cubicBezTo>
                    <a:pt x="7796" y="4589"/>
                    <a:pt x="7874" y="4725"/>
                    <a:pt x="7952" y="4863"/>
                  </a:cubicBezTo>
                  <a:cubicBezTo>
                    <a:pt x="8108" y="5152"/>
                    <a:pt x="8252" y="5445"/>
                    <a:pt x="8384" y="5745"/>
                  </a:cubicBezTo>
                  <a:cubicBezTo>
                    <a:pt x="7883" y="5933"/>
                    <a:pt x="7384" y="6080"/>
                    <a:pt x="6863" y="6175"/>
                  </a:cubicBezTo>
                  <a:cubicBezTo>
                    <a:pt x="7203" y="5630"/>
                    <a:pt x="7491" y="5054"/>
                    <a:pt x="7716" y="4451"/>
                  </a:cubicBezTo>
                  <a:close/>
                  <a:moveTo>
                    <a:pt x="2980" y="4976"/>
                  </a:moveTo>
                  <a:cubicBezTo>
                    <a:pt x="3303" y="5425"/>
                    <a:pt x="3643" y="5869"/>
                    <a:pt x="4012" y="6281"/>
                  </a:cubicBezTo>
                  <a:cubicBezTo>
                    <a:pt x="3574" y="6238"/>
                    <a:pt x="3142" y="6166"/>
                    <a:pt x="2715" y="6071"/>
                  </a:cubicBezTo>
                  <a:cubicBezTo>
                    <a:pt x="2770" y="5699"/>
                    <a:pt x="2865" y="5330"/>
                    <a:pt x="2980" y="4976"/>
                  </a:cubicBezTo>
                  <a:close/>
                  <a:moveTo>
                    <a:pt x="5422" y="2474"/>
                  </a:moveTo>
                  <a:cubicBezTo>
                    <a:pt x="5675" y="2474"/>
                    <a:pt x="5927" y="2481"/>
                    <a:pt x="6180" y="2491"/>
                  </a:cubicBezTo>
                  <a:cubicBezTo>
                    <a:pt x="6687" y="2990"/>
                    <a:pt x="7134" y="3552"/>
                    <a:pt x="7523" y="4149"/>
                  </a:cubicBezTo>
                  <a:cubicBezTo>
                    <a:pt x="7266" y="4886"/>
                    <a:pt x="6914" y="5587"/>
                    <a:pt x="6488" y="6238"/>
                  </a:cubicBezTo>
                  <a:cubicBezTo>
                    <a:pt x="6023" y="6305"/>
                    <a:pt x="5557" y="6337"/>
                    <a:pt x="5088" y="6337"/>
                  </a:cubicBezTo>
                  <a:cubicBezTo>
                    <a:pt x="4867" y="6337"/>
                    <a:pt x="4646" y="6330"/>
                    <a:pt x="4424" y="6316"/>
                  </a:cubicBezTo>
                  <a:cubicBezTo>
                    <a:pt x="3937" y="5803"/>
                    <a:pt x="3505" y="5229"/>
                    <a:pt x="3096" y="4650"/>
                  </a:cubicBezTo>
                  <a:cubicBezTo>
                    <a:pt x="3372" y="3915"/>
                    <a:pt x="3753" y="3220"/>
                    <a:pt x="4162" y="2543"/>
                  </a:cubicBezTo>
                  <a:cubicBezTo>
                    <a:pt x="4579" y="2493"/>
                    <a:pt x="5000" y="2474"/>
                    <a:pt x="5422" y="2474"/>
                  </a:cubicBezTo>
                  <a:close/>
                  <a:moveTo>
                    <a:pt x="6280" y="6552"/>
                  </a:moveTo>
                  <a:cubicBezTo>
                    <a:pt x="6082" y="6835"/>
                    <a:pt x="5877" y="7103"/>
                    <a:pt x="5652" y="7368"/>
                  </a:cubicBezTo>
                  <a:cubicBezTo>
                    <a:pt x="5318" y="7143"/>
                    <a:pt x="5012" y="6887"/>
                    <a:pt x="4718" y="6610"/>
                  </a:cubicBezTo>
                  <a:lnTo>
                    <a:pt x="4718" y="6610"/>
                  </a:lnTo>
                  <a:cubicBezTo>
                    <a:pt x="4858" y="6616"/>
                    <a:pt x="4998" y="6619"/>
                    <a:pt x="5138" y="6619"/>
                  </a:cubicBezTo>
                  <a:cubicBezTo>
                    <a:pt x="5518" y="6619"/>
                    <a:pt x="5899" y="6596"/>
                    <a:pt x="6280" y="6552"/>
                  </a:cubicBezTo>
                  <a:close/>
                  <a:moveTo>
                    <a:pt x="8494" y="6005"/>
                  </a:moveTo>
                  <a:cubicBezTo>
                    <a:pt x="8603" y="6247"/>
                    <a:pt x="8710" y="6497"/>
                    <a:pt x="8739" y="6768"/>
                  </a:cubicBezTo>
                  <a:cubicBezTo>
                    <a:pt x="8780" y="7673"/>
                    <a:pt x="8155" y="8015"/>
                    <a:pt x="7438" y="8015"/>
                  </a:cubicBezTo>
                  <a:cubicBezTo>
                    <a:pt x="6892" y="8015"/>
                    <a:pt x="6293" y="7817"/>
                    <a:pt x="5894" y="7518"/>
                  </a:cubicBezTo>
                  <a:cubicBezTo>
                    <a:pt x="6168" y="7195"/>
                    <a:pt x="6419" y="6855"/>
                    <a:pt x="6655" y="6503"/>
                  </a:cubicBezTo>
                  <a:cubicBezTo>
                    <a:pt x="7283" y="6405"/>
                    <a:pt x="7903" y="6238"/>
                    <a:pt x="8494" y="6005"/>
                  </a:cubicBezTo>
                  <a:close/>
                  <a:moveTo>
                    <a:pt x="2763" y="7335"/>
                  </a:moveTo>
                  <a:cubicBezTo>
                    <a:pt x="3186" y="7335"/>
                    <a:pt x="3635" y="7851"/>
                    <a:pt x="3202" y="8313"/>
                  </a:cubicBezTo>
                  <a:cubicBezTo>
                    <a:pt x="3099" y="8423"/>
                    <a:pt x="2957" y="8472"/>
                    <a:pt x="2813" y="8477"/>
                  </a:cubicBezTo>
                  <a:cubicBezTo>
                    <a:pt x="2715" y="8472"/>
                    <a:pt x="2637" y="8454"/>
                    <a:pt x="2545" y="8405"/>
                  </a:cubicBezTo>
                  <a:cubicBezTo>
                    <a:pt x="2369" y="8299"/>
                    <a:pt x="2251" y="8106"/>
                    <a:pt x="2251" y="7901"/>
                  </a:cubicBezTo>
                  <a:cubicBezTo>
                    <a:pt x="2251" y="7846"/>
                    <a:pt x="2263" y="7792"/>
                    <a:pt x="2277" y="7743"/>
                  </a:cubicBezTo>
                  <a:lnTo>
                    <a:pt x="2277" y="7737"/>
                  </a:lnTo>
                  <a:cubicBezTo>
                    <a:pt x="2370" y="7449"/>
                    <a:pt x="2564" y="7335"/>
                    <a:pt x="2763" y="7335"/>
                  </a:cubicBezTo>
                  <a:close/>
                  <a:moveTo>
                    <a:pt x="2684" y="6339"/>
                  </a:moveTo>
                  <a:cubicBezTo>
                    <a:pt x="3214" y="6460"/>
                    <a:pt x="3753" y="6541"/>
                    <a:pt x="4295" y="6584"/>
                  </a:cubicBezTo>
                  <a:cubicBezTo>
                    <a:pt x="4655" y="6953"/>
                    <a:pt x="5041" y="7290"/>
                    <a:pt x="5473" y="7578"/>
                  </a:cubicBezTo>
                  <a:cubicBezTo>
                    <a:pt x="5410" y="7645"/>
                    <a:pt x="5352" y="7708"/>
                    <a:pt x="5295" y="7771"/>
                  </a:cubicBezTo>
                  <a:cubicBezTo>
                    <a:pt x="4965" y="8189"/>
                    <a:pt x="4465" y="8633"/>
                    <a:pt x="3939" y="8633"/>
                  </a:cubicBezTo>
                  <a:cubicBezTo>
                    <a:pt x="3771" y="8633"/>
                    <a:pt x="3601" y="8588"/>
                    <a:pt x="3433" y="8483"/>
                  </a:cubicBezTo>
                  <a:cubicBezTo>
                    <a:pt x="3947" y="7955"/>
                    <a:pt x="3493" y="7054"/>
                    <a:pt x="2805" y="7054"/>
                  </a:cubicBezTo>
                  <a:cubicBezTo>
                    <a:pt x="2761" y="7054"/>
                    <a:pt x="2715" y="7057"/>
                    <a:pt x="2669" y="7065"/>
                  </a:cubicBezTo>
                  <a:cubicBezTo>
                    <a:pt x="2652" y="6823"/>
                    <a:pt x="2663" y="6575"/>
                    <a:pt x="2684" y="6339"/>
                  </a:cubicBezTo>
                  <a:close/>
                  <a:moveTo>
                    <a:pt x="6802" y="1"/>
                  </a:moveTo>
                  <a:cubicBezTo>
                    <a:pt x="6059" y="1"/>
                    <a:pt x="5239" y="450"/>
                    <a:pt x="4822" y="1059"/>
                  </a:cubicBezTo>
                  <a:cubicBezTo>
                    <a:pt x="4341" y="737"/>
                    <a:pt x="3714" y="432"/>
                    <a:pt x="3135" y="432"/>
                  </a:cubicBezTo>
                  <a:cubicBezTo>
                    <a:pt x="2740" y="432"/>
                    <a:pt x="2367" y="574"/>
                    <a:pt x="2078" y="949"/>
                  </a:cubicBezTo>
                  <a:cubicBezTo>
                    <a:pt x="1983" y="908"/>
                    <a:pt x="1883" y="889"/>
                    <a:pt x="1783" y="889"/>
                  </a:cubicBezTo>
                  <a:cubicBezTo>
                    <a:pt x="1434" y="889"/>
                    <a:pt x="1093" y="1126"/>
                    <a:pt x="983" y="1465"/>
                  </a:cubicBezTo>
                  <a:lnTo>
                    <a:pt x="983" y="1468"/>
                  </a:lnTo>
                  <a:cubicBezTo>
                    <a:pt x="781" y="1970"/>
                    <a:pt x="1188" y="2578"/>
                    <a:pt x="1730" y="2601"/>
                  </a:cubicBezTo>
                  <a:cubicBezTo>
                    <a:pt x="1747" y="2716"/>
                    <a:pt x="1776" y="2829"/>
                    <a:pt x="1810" y="2938"/>
                  </a:cubicBezTo>
                  <a:cubicBezTo>
                    <a:pt x="735" y="3405"/>
                    <a:pt x="0" y="4981"/>
                    <a:pt x="1113" y="5800"/>
                  </a:cubicBezTo>
                  <a:cubicBezTo>
                    <a:pt x="1493" y="6065"/>
                    <a:pt x="1960" y="6149"/>
                    <a:pt x="2401" y="6273"/>
                  </a:cubicBezTo>
                  <a:cubicBezTo>
                    <a:pt x="2369" y="6561"/>
                    <a:pt x="2361" y="6863"/>
                    <a:pt x="2387" y="7155"/>
                  </a:cubicBezTo>
                  <a:cubicBezTo>
                    <a:pt x="1601" y="7631"/>
                    <a:pt x="2046" y="8762"/>
                    <a:pt x="2807" y="8762"/>
                  </a:cubicBezTo>
                  <a:cubicBezTo>
                    <a:pt x="2931" y="8762"/>
                    <a:pt x="3063" y="8732"/>
                    <a:pt x="3199" y="8665"/>
                  </a:cubicBezTo>
                  <a:cubicBezTo>
                    <a:pt x="3455" y="8845"/>
                    <a:pt x="3704" y="8921"/>
                    <a:pt x="3944" y="8921"/>
                  </a:cubicBezTo>
                  <a:cubicBezTo>
                    <a:pt x="4635" y="8921"/>
                    <a:pt x="5250" y="8292"/>
                    <a:pt x="5710" y="7731"/>
                  </a:cubicBezTo>
                  <a:cubicBezTo>
                    <a:pt x="6224" y="8114"/>
                    <a:pt x="6830" y="8298"/>
                    <a:pt x="7381" y="8298"/>
                  </a:cubicBezTo>
                  <a:cubicBezTo>
                    <a:pt x="8569" y="8298"/>
                    <a:pt x="9508" y="7445"/>
                    <a:pt x="8762" y="5886"/>
                  </a:cubicBezTo>
                  <a:cubicBezTo>
                    <a:pt x="8834" y="5855"/>
                    <a:pt x="8906" y="5817"/>
                    <a:pt x="8978" y="5786"/>
                  </a:cubicBezTo>
                  <a:cubicBezTo>
                    <a:pt x="9169" y="5981"/>
                    <a:pt x="9378" y="6062"/>
                    <a:pt x="9577" y="6062"/>
                  </a:cubicBezTo>
                  <a:cubicBezTo>
                    <a:pt x="10263" y="6062"/>
                    <a:pt x="10821" y="5092"/>
                    <a:pt x="10079" y="4517"/>
                  </a:cubicBezTo>
                  <a:cubicBezTo>
                    <a:pt x="10217" y="3442"/>
                    <a:pt x="9191" y="2621"/>
                    <a:pt x="8226" y="2419"/>
                  </a:cubicBezTo>
                  <a:cubicBezTo>
                    <a:pt x="8275" y="1909"/>
                    <a:pt x="8330" y="1359"/>
                    <a:pt x="8131" y="860"/>
                  </a:cubicBezTo>
                  <a:cubicBezTo>
                    <a:pt x="7861" y="248"/>
                    <a:pt x="7352" y="1"/>
                    <a:pt x="6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35"/>
          <p:cNvSpPr/>
          <p:nvPr/>
        </p:nvSpPr>
        <p:spPr>
          <a:xfrm flipH="1">
            <a:off x="1927740" y="4233400"/>
            <a:ext cx="1582816" cy="1970284"/>
          </a:xfrm>
          <a:custGeom>
            <a:avLst/>
            <a:gdLst/>
            <a:ahLst/>
            <a:cxnLst/>
            <a:rect l="l" t="t" r="r" b="b"/>
            <a:pathLst>
              <a:path w="14492" h="18040" extrusionOk="0">
                <a:moveTo>
                  <a:pt x="5344" y="0"/>
                </a:moveTo>
                <a:cubicBezTo>
                  <a:pt x="5178" y="0"/>
                  <a:pt x="5075" y="12"/>
                  <a:pt x="5075" y="12"/>
                </a:cubicBezTo>
                <a:cubicBezTo>
                  <a:pt x="819" y="271"/>
                  <a:pt x="0" y="8800"/>
                  <a:pt x="1669" y="14120"/>
                </a:cubicBezTo>
                <a:cubicBezTo>
                  <a:pt x="2644" y="17228"/>
                  <a:pt x="5485" y="18039"/>
                  <a:pt x="7667" y="18039"/>
                </a:cubicBezTo>
                <a:cubicBezTo>
                  <a:pt x="8395" y="18039"/>
                  <a:pt x="9050" y="17949"/>
                  <a:pt x="9537" y="17824"/>
                </a:cubicBezTo>
                <a:cubicBezTo>
                  <a:pt x="14491" y="16555"/>
                  <a:pt x="13197" y="10226"/>
                  <a:pt x="12508" y="8641"/>
                </a:cubicBezTo>
                <a:cubicBezTo>
                  <a:pt x="11367" y="6018"/>
                  <a:pt x="10459" y="5635"/>
                  <a:pt x="9136" y="5038"/>
                </a:cubicBezTo>
                <a:cubicBezTo>
                  <a:pt x="7813" y="4439"/>
                  <a:pt x="8520" y="2782"/>
                  <a:pt x="7684" y="1208"/>
                </a:cubicBezTo>
                <a:cubicBezTo>
                  <a:pt x="7110" y="127"/>
                  <a:pt x="5886" y="0"/>
                  <a:pt x="5344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35"/>
          <p:cNvGrpSpPr/>
          <p:nvPr/>
        </p:nvGrpSpPr>
        <p:grpSpPr>
          <a:xfrm rot="-5400000" flipH="1">
            <a:off x="321427" y="271824"/>
            <a:ext cx="916119" cy="687029"/>
            <a:chOff x="3369225" y="4397550"/>
            <a:chExt cx="305750" cy="229300"/>
          </a:xfrm>
        </p:grpSpPr>
        <p:sp>
          <p:nvSpPr>
            <p:cNvPr id="1274" name="Google Shape;1274;p35"/>
            <p:cNvSpPr/>
            <p:nvPr/>
          </p:nvSpPr>
          <p:spPr>
            <a:xfrm>
              <a:off x="3389250" y="4401375"/>
              <a:ext cx="130375" cy="129200"/>
            </a:xfrm>
            <a:custGeom>
              <a:avLst/>
              <a:gdLst/>
              <a:ahLst/>
              <a:cxnLst/>
              <a:rect l="l" t="t" r="r" b="b"/>
              <a:pathLst>
                <a:path w="5215" h="5168" extrusionOk="0">
                  <a:moveTo>
                    <a:pt x="1786" y="381"/>
                  </a:moveTo>
                  <a:lnTo>
                    <a:pt x="953" y="858"/>
                  </a:lnTo>
                  <a:lnTo>
                    <a:pt x="500" y="1310"/>
                  </a:lnTo>
                  <a:lnTo>
                    <a:pt x="96" y="2191"/>
                  </a:lnTo>
                  <a:lnTo>
                    <a:pt x="0" y="3048"/>
                  </a:lnTo>
                  <a:lnTo>
                    <a:pt x="310" y="3929"/>
                  </a:lnTo>
                  <a:lnTo>
                    <a:pt x="738" y="4525"/>
                  </a:lnTo>
                  <a:lnTo>
                    <a:pt x="1405" y="4858"/>
                  </a:lnTo>
                  <a:lnTo>
                    <a:pt x="2048" y="5168"/>
                  </a:lnTo>
                  <a:lnTo>
                    <a:pt x="3263" y="5144"/>
                  </a:lnTo>
                  <a:lnTo>
                    <a:pt x="4120" y="4787"/>
                  </a:lnTo>
                  <a:lnTo>
                    <a:pt x="4787" y="4072"/>
                  </a:lnTo>
                  <a:lnTo>
                    <a:pt x="5072" y="3287"/>
                  </a:lnTo>
                  <a:lnTo>
                    <a:pt x="5215" y="2715"/>
                  </a:lnTo>
                  <a:lnTo>
                    <a:pt x="5096" y="2024"/>
                  </a:lnTo>
                  <a:lnTo>
                    <a:pt x="4906" y="1215"/>
                  </a:lnTo>
                  <a:lnTo>
                    <a:pt x="4144" y="405"/>
                  </a:lnTo>
                  <a:lnTo>
                    <a:pt x="3382" y="0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grpSp>
          <p:nvGrpSpPr>
            <p:cNvPr id="1275" name="Google Shape;1275;p35"/>
            <p:cNvGrpSpPr/>
            <p:nvPr/>
          </p:nvGrpSpPr>
          <p:grpSpPr>
            <a:xfrm>
              <a:off x="3369225" y="4397550"/>
              <a:ext cx="305750" cy="229300"/>
              <a:chOff x="3369225" y="4397550"/>
              <a:chExt cx="305750" cy="229300"/>
            </a:xfrm>
          </p:grpSpPr>
          <p:sp>
            <p:nvSpPr>
              <p:cNvPr id="1276" name="Google Shape;1276;p35"/>
              <p:cNvSpPr/>
              <p:nvPr/>
            </p:nvSpPr>
            <p:spPr>
              <a:xfrm>
                <a:off x="3507075" y="4450525"/>
                <a:ext cx="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0" extrusionOk="0">
                    <a:moveTo>
                      <a:pt x="18" y="1"/>
                    </a:moveTo>
                    <a:cubicBezTo>
                      <a:pt x="12" y="4"/>
                      <a:pt x="9" y="4"/>
                      <a:pt x="6" y="6"/>
                    </a:cubicBezTo>
                    <a:cubicBezTo>
                      <a:pt x="0" y="6"/>
                      <a:pt x="0" y="9"/>
                      <a:pt x="0" y="9"/>
                    </a:cubicBezTo>
                    <a:cubicBezTo>
                      <a:pt x="18" y="4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rgbClr val="680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5"/>
              <p:cNvSpPr/>
              <p:nvPr/>
            </p:nvSpPr>
            <p:spPr>
              <a:xfrm>
                <a:off x="3369225" y="4397550"/>
                <a:ext cx="305750" cy="229300"/>
              </a:xfrm>
              <a:custGeom>
                <a:avLst/>
                <a:gdLst/>
                <a:ahLst/>
                <a:cxnLst/>
                <a:rect l="l" t="t" r="r" b="b"/>
                <a:pathLst>
                  <a:path w="12230" h="9172" extrusionOk="0">
                    <a:moveTo>
                      <a:pt x="5386" y="2471"/>
                    </a:moveTo>
                    <a:cubicBezTo>
                      <a:pt x="5387" y="2472"/>
                      <a:pt x="5387" y="2473"/>
                      <a:pt x="5388" y="2474"/>
                    </a:cubicBezTo>
                    <a:cubicBezTo>
                      <a:pt x="5388" y="2472"/>
                      <a:pt x="5387" y="2471"/>
                      <a:pt x="5386" y="2471"/>
                    </a:cubicBezTo>
                    <a:close/>
                    <a:moveTo>
                      <a:pt x="10428" y="299"/>
                    </a:moveTo>
                    <a:cubicBezTo>
                      <a:pt x="10761" y="299"/>
                      <a:pt x="11099" y="444"/>
                      <a:pt x="11307" y="699"/>
                    </a:cubicBezTo>
                    <a:cubicBezTo>
                      <a:pt x="11590" y="1042"/>
                      <a:pt x="11627" y="1549"/>
                      <a:pt x="11431" y="1938"/>
                    </a:cubicBezTo>
                    <a:cubicBezTo>
                      <a:pt x="11261" y="2281"/>
                      <a:pt x="10927" y="2538"/>
                      <a:pt x="10550" y="2598"/>
                    </a:cubicBezTo>
                    <a:cubicBezTo>
                      <a:pt x="10494" y="2607"/>
                      <a:pt x="10438" y="2611"/>
                      <a:pt x="10382" y="2611"/>
                    </a:cubicBezTo>
                    <a:cubicBezTo>
                      <a:pt x="9917" y="2611"/>
                      <a:pt x="9454" y="2312"/>
                      <a:pt x="9281" y="1878"/>
                    </a:cubicBezTo>
                    <a:cubicBezTo>
                      <a:pt x="9163" y="1581"/>
                      <a:pt x="9198" y="1241"/>
                      <a:pt x="9351" y="961"/>
                    </a:cubicBezTo>
                    <a:cubicBezTo>
                      <a:pt x="9512" y="670"/>
                      <a:pt x="9763" y="509"/>
                      <a:pt x="10057" y="364"/>
                    </a:cubicBezTo>
                    <a:cubicBezTo>
                      <a:pt x="10175" y="320"/>
                      <a:pt x="10301" y="299"/>
                      <a:pt x="10428" y="299"/>
                    </a:cubicBezTo>
                    <a:close/>
                    <a:moveTo>
                      <a:pt x="8918" y="1506"/>
                    </a:moveTo>
                    <a:cubicBezTo>
                      <a:pt x="8918" y="1558"/>
                      <a:pt x="8921" y="1621"/>
                      <a:pt x="8927" y="1682"/>
                    </a:cubicBezTo>
                    <a:cubicBezTo>
                      <a:pt x="8947" y="1834"/>
                      <a:pt x="8996" y="1981"/>
                      <a:pt x="9068" y="2114"/>
                    </a:cubicBezTo>
                    <a:cubicBezTo>
                      <a:pt x="7953" y="2367"/>
                      <a:pt x="6823" y="2555"/>
                      <a:pt x="5685" y="2661"/>
                    </a:cubicBezTo>
                    <a:cubicBezTo>
                      <a:pt x="5664" y="2661"/>
                      <a:pt x="5638" y="2659"/>
                      <a:pt x="5612" y="2656"/>
                    </a:cubicBezTo>
                    <a:lnTo>
                      <a:pt x="5610" y="2656"/>
                    </a:lnTo>
                    <a:cubicBezTo>
                      <a:pt x="5598" y="2653"/>
                      <a:pt x="5584" y="2647"/>
                      <a:pt x="5575" y="2644"/>
                    </a:cubicBezTo>
                    <a:lnTo>
                      <a:pt x="5540" y="2633"/>
                    </a:lnTo>
                    <a:cubicBezTo>
                      <a:pt x="5538" y="2630"/>
                      <a:pt x="5523" y="2627"/>
                      <a:pt x="5520" y="2624"/>
                    </a:cubicBezTo>
                    <a:cubicBezTo>
                      <a:pt x="5517" y="2624"/>
                      <a:pt x="5512" y="2618"/>
                      <a:pt x="5512" y="2618"/>
                    </a:cubicBezTo>
                    <a:cubicBezTo>
                      <a:pt x="5503" y="2612"/>
                      <a:pt x="5491" y="2607"/>
                      <a:pt x="5480" y="2598"/>
                    </a:cubicBezTo>
                    <a:cubicBezTo>
                      <a:pt x="5480" y="2598"/>
                      <a:pt x="5477" y="2592"/>
                      <a:pt x="5471" y="2592"/>
                    </a:cubicBezTo>
                    <a:cubicBezTo>
                      <a:pt x="5471" y="2595"/>
                      <a:pt x="5471" y="2597"/>
                      <a:pt x="5471" y="2597"/>
                    </a:cubicBezTo>
                    <a:cubicBezTo>
                      <a:pt x="5471" y="2597"/>
                      <a:pt x="5470" y="2595"/>
                      <a:pt x="5468" y="2592"/>
                    </a:cubicBezTo>
                    <a:cubicBezTo>
                      <a:pt x="5468" y="2589"/>
                      <a:pt x="5465" y="2589"/>
                      <a:pt x="5463" y="2587"/>
                    </a:cubicBezTo>
                    <a:lnTo>
                      <a:pt x="5460" y="2587"/>
                    </a:lnTo>
                    <a:cubicBezTo>
                      <a:pt x="5460" y="2587"/>
                      <a:pt x="5460" y="2585"/>
                      <a:pt x="5458" y="2585"/>
                    </a:cubicBezTo>
                    <a:cubicBezTo>
                      <a:pt x="5457" y="2585"/>
                      <a:pt x="5456" y="2586"/>
                      <a:pt x="5454" y="2587"/>
                    </a:cubicBezTo>
                    <a:cubicBezTo>
                      <a:pt x="5445" y="2572"/>
                      <a:pt x="5431" y="2558"/>
                      <a:pt x="5419" y="2543"/>
                    </a:cubicBezTo>
                    <a:cubicBezTo>
                      <a:pt x="5416" y="2535"/>
                      <a:pt x="5408" y="2529"/>
                      <a:pt x="5405" y="2517"/>
                    </a:cubicBezTo>
                    <a:cubicBezTo>
                      <a:pt x="5402" y="2512"/>
                      <a:pt x="5396" y="2503"/>
                      <a:pt x="5393" y="2491"/>
                    </a:cubicBezTo>
                    <a:lnTo>
                      <a:pt x="5391" y="2489"/>
                    </a:lnTo>
                    <a:cubicBezTo>
                      <a:pt x="5391" y="2486"/>
                      <a:pt x="5391" y="2483"/>
                      <a:pt x="5388" y="2477"/>
                    </a:cubicBezTo>
                    <a:cubicBezTo>
                      <a:pt x="5383" y="2472"/>
                      <a:pt x="5383" y="2470"/>
                      <a:pt x="5385" y="2470"/>
                    </a:cubicBezTo>
                    <a:cubicBezTo>
                      <a:pt x="5385" y="2470"/>
                      <a:pt x="5386" y="2470"/>
                      <a:pt x="5386" y="2471"/>
                    </a:cubicBezTo>
                    <a:lnTo>
                      <a:pt x="5386" y="2471"/>
                    </a:lnTo>
                    <a:cubicBezTo>
                      <a:pt x="5381" y="2460"/>
                      <a:pt x="5379" y="2448"/>
                      <a:pt x="5376" y="2442"/>
                    </a:cubicBezTo>
                    <a:cubicBezTo>
                      <a:pt x="5373" y="2431"/>
                      <a:pt x="5373" y="2419"/>
                      <a:pt x="5373" y="2414"/>
                    </a:cubicBezTo>
                    <a:cubicBezTo>
                      <a:pt x="5373" y="2396"/>
                      <a:pt x="5373" y="2376"/>
                      <a:pt x="5376" y="2359"/>
                    </a:cubicBezTo>
                    <a:cubicBezTo>
                      <a:pt x="5376" y="2347"/>
                      <a:pt x="5379" y="2342"/>
                      <a:pt x="5379" y="2330"/>
                    </a:cubicBezTo>
                    <a:cubicBezTo>
                      <a:pt x="5388" y="2313"/>
                      <a:pt x="5391" y="2295"/>
                      <a:pt x="5396" y="2275"/>
                    </a:cubicBezTo>
                    <a:lnTo>
                      <a:pt x="5408" y="2255"/>
                    </a:lnTo>
                    <a:cubicBezTo>
                      <a:pt x="5408" y="2252"/>
                      <a:pt x="5411" y="2246"/>
                      <a:pt x="5411" y="2246"/>
                    </a:cubicBezTo>
                    <a:cubicBezTo>
                      <a:pt x="5422" y="2229"/>
                      <a:pt x="5431" y="2215"/>
                      <a:pt x="5445" y="2200"/>
                    </a:cubicBezTo>
                    <a:cubicBezTo>
                      <a:pt x="5448" y="2197"/>
                      <a:pt x="5448" y="2195"/>
                      <a:pt x="5451" y="2195"/>
                    </a:cubicBezTo>
                    <a:cubicBezTo>
                      <a:pt x="5460" y="2186"/>
                      <a:pt x="5463" y="2180"/>
                      <a:pt x="5468" y="2174"/>
                    </a:cubicBezTo>
                    <a:cubicBezTo>
                      <a:pt x="5483" y="2160"/>
                      <a:pt x="5503" y="2146"/>
                      <a:pt x="5520" y="2137"/>
                    </a:cubicBezTo>
                    <a:cubicBezTo>
                      <a:pt x="5520" y="2137"/>
                      <a:pt x="5520" y="2131"/>
                      <a:pt x="5523" y="2131"/>
                    </a:cubicBezTo>
                    <a:lnTo>
                      <a:pt x="5523" y="2128"/>
                    </a:lnTo>
                    <a:lnTo>
                      <a:pt x="5532" y="2128"/>
                    </a:lnTo>
                    <a:cubicBezTo>
                      <a:pt x="5540" y="2123"/>
                      <a:pt x="5552" y="2117"/>
                      <a:pt x="5563" y="2111"/>
                    </a:cubicBezTo>
                    <a:cubicBezTo>
                      <a:pt x="5578" y="2102"/>
                      <a:pt x="5589" y="2099"/>
                      <a:pt x="5598" y="2094"/>
                    </a:cubicBezTo>
                    <a:cubicBezTo>
                      <a:pt x="5604" y="2094"/>
                      <a:pt x="5607" y="2088"/>
                      <a:pt x="5610" y="2088"/>
                    </a:cubicBezTo>
                    <a:cubicBezTo>
                      <a:pt x="5636" y="2082"/>
                      <a:pt x="5656" y="2079"/>
                      <a:pt x="5682" y="2074"/>
                    </a:cubicBezTo>
                    <a:cubicBezTo>
                      <a:pt x="5694" y="2079"/>
                      <a:pt x="5708" y="2081"/>
                      <a:pt x="5723" y="2081"/>
                    </a:cubicBezTo>
                    <a:cubicBezTo>
                      <a:pt x="5731" y="2081"/>
                      <a:pt x="5739" y="2080"/>
                      <a:pt x="5748" y="2079"/>
                    </a:cubicBezTo>
                    <a:cubicBezTo>
                      <a:pt x="6806" y="1898"/>
                      <a:pt x="7858" y="1696"/>
                      <a:pt x="8918" y="1506"/>
                    </a:cubicBezTo>
                    <a:close/>
                    <a:moveTo>
                      <a:pt x="3733" y="363"/>
                    </a:moveTo>
                    <a:cubicBezTo>
                      <a:pt x="3933" y="363"/>
                      <a:pt x="4135" y="388"/>
                      <a:pt x="4336" y="445"/>
                    </a:cubicBezTo>
                    <a:cubicBezTo>
                      <a:pt x="4667" y="540"/>
                      <a:pt x="4970" y="728"/>
                      <a:pt x="5203" y="984"/>
                    </a:cubicBezTo>
                    <a:cubicBezTo>
                      <a:pt x="5405" y="1206"/>
                      <a:pt x="5552" y="1488"/>
                      <a:pt x="5664" y="1771"/>
                    </a:cubicBezTo>
                    <a:cubicBezTo>
                      <a:pt x="5659" y="1771"/>
                      <a:pt x="5654" y="1770"/>
                      <a:pt x="5649" y="1770"/>
                    </a:cubicBezTo>
                    <a:cubicBezTo>
                      <a:pt x="5647" y="1770"/>
                      <a:pt x="5644" y="1770"/>
                      <a:pt x="5641" y="1771"/>
                    </a:cubicBezTo>
                    <a:cubicBezTo>
                      <a:pt x="5402" y="1808"/>
                      <a:pt x="5180" y="1970"/>
                      <a:pt x="5105" y="2209"/>
                    </a:cubicBezTo>
                    <a:cubicBezTo>
                      <a:pt x="5033" y="2431"/>
                      <a:pt x="5099" y="2676"/>
                      <a:pt x="5278" y="2829"/>
                    </a:cubicBezTo>
                    <a:cubicBezTo>
                      <a:pt x="5388" y="2918"/>
                      <a:pt x="5526" y="2958"/>
                      <a:pt x="5667" y="2964"/>
                    </a:cubicBezTo>
                    <a:lnTo>
                      <a:pt x="5679" y="2964"/>
                    </a:lnTo>
                    <a:cubicBezTo>
                      <a:pt x="5683" y="2964"/>
                      <a:pt x="5689" y="2965"/>
                      <a:pt x="5695" y="2965"/>
                    </a:cubicBezTo>
                    <a:cubicBezTo>
                      <a:pt x="5697" y="2965"/>
                      <a:pt x="5700" y="2965"/>
                      <a:pt x="5702" y="2964"/>
                    </a:cubicBezTo>
                    <a:cubicBezTo>
                      <a:pt x="5759" y="2961"/>
                      <a:pt x="5814" y="2953"/>
                      <a:pt x="5869" y="2947"/>
                    </a:cubicBezTo>
                    <a:lnTo>
                      <a:pt x="5869" y="2947"/>
                    </a:lnTo>
                    <a:cubicBezTo>
                      <a:pt x="5806" y="3771"/>
                      <a:pt x="5350" y="4489"/>
                      <a:pt x="4589" y="4878"/>
                    </a:cubicBezTo>
                    <a:cubicBezTo>
                      <a:pt x="4208" y="5073"/>
                      <a:pt x="3782" y="5176"/>
                      <a:pt x="3358" y="5176"/>
                    </a:cubicBezTo>
                    <a:cubicBezTo>
                      <a:pt x="2899" y="5176"/>
                      <a:pt x="2442" y="5056"/>
                      <a:pt x="2047" y="4803"/>
                    </a:cubicBezTo>
                    <a:cubicBezTo>
                      <a:pt x="1975" y="4754"/>
                      <a:pt x="1906" y="4705"/>
                      <a:pt x="1843" y="4653"/>
                    </a:cubicBezTo>
                    <a:cubicBezTo>
                      <a:pt x="1831" y="4644"/>
                      <a:pt x="1820" y="4633"/>
                      <a:pt x="1808" y="4630"/>
                    </a:cubicBezTo>
                    <a:cubicBezTo>
                      <a:pt x="1200" y="4120"/>
                      <a:pt x="871" y="3327"/>
                      <a:pt x="978" y="2532"/>
                    </a:cubicBezTo>
                    <a:cubicBezTo>
                      <a:pt x="1099" y="1609"/>
                      <a:pt x="1788" y="886"/>
                      <a:pt x="2644" y="575"/>
                    </a:cubicBezTo>
                    <a:cubicBezTo>
                      <a:pt x="2999" y="448"/>
                      <a:pt x="3364" y="363"/>
                      <a:pt x="3733" y="363"/>
                    </a:cubicBezTo>
                    <a:close/>
                    <a:moveTo>
                      <a:pt x="1828" y="5010"/>
                    </a:moveTo>
                    <a:cubicBezTo>
                      <a:pt x="1972" y="5108"/>
                      <a:pt x="2122" y="5186"/>
                      <a:pt x="2281" y="5255"/>
                    </a:cubicBezTo>
                    <a:cubicBezTo>
                      <a:pt x="2226" y="5593"/>
                      <a:pt x="2165" y="5927"/>
                      <a:pt x="2105" y="6261"/>
                    </a:cubicBezTo>
                    <a:cubicBezTo>
                      <a:pt x="2073" y="6434"/>
                      <a:pt x="2044" y="6607"/>
                      <a:pt x="2010" y="6783"/>
                    </a:cubicBezTo>
                    <a:cubicBezTo>
                      <a:pt x="2007" y="6794"/>
                      <a:pt x="2004" y="6809"/>
                      <a:pt x="2004" y="6820"/>
                    </a:cubicBezTo>
                    <a:cubicBezTo>
                      <a:pt x="1975" y="6985"/>
                      <a:pt x="1938" y="7149"/>
                      <a:pt x="1900" y="7313"/>
                    </a:cubicBezTo>
                    <a:cubicBezTo>
                      <a:pt x="1900" y="7316"/>
                      <a:pt x="1900" y="7325"/>
                      <a:pt x="1895" y="7330"/>
                    </a:cubicBezTo>
                    <a:cubicBezTo>
                      <a:pt x="1892" y="7356"/>
                      <a:pt x="1889" y="7385"/>
                      <a:pt x="1886" y="7411"/>
                    </a:cubicBezTo>
                    <a:cubicBezTo>
                      <a:pt x="1886" y="7414"/>
                      <a:pt x="1886" y="7417"/>
                      <a:pt x="1880" y="7420"/>
                    </a:cubicBezTo>
                    <a:lnTo>
                      <a:pt x="1880" y="7428"/>
                    </a:lnTo>
                    <a:lnTo>
                      <a:pt x="1871" y="7472"/>
                    </a:lnTo>
                    <a:cubicBezTo>
                      <a:pt x="1863" y="7498"/>
                      <a:pt x="1851" y="7521"/>
                      <a:pt x="1843" y="7547"/>
                    </a:cubicBezTo>
                    <a:cubicBezTo>
                      <a:pt x="1843" y="7552"/>
                      <a:pt x="1837" y="7555"/>
                      <a:pt x="1834" y="7558"/>
                    </a:cubicBezTo>
                    <a:lnTo>
                      <a:pt x="1834" y="7561"/>
                    </a:lnTo>
                    <a:lnTo>
                      <a:pt x="1820" y="7590"/>
                    </a:lnTo>
                    <a:cubicBezTo>
                      <a:pt x="1808" y="7610"/>
                      <a:pt x="1794" y="7624"/>
                      <a:pt x="1785" y="7642"/>
                    </a:cubicBezTo>
                    <a:cubicBezTo>
                      <a:pt x="1785" y="7642"/>
                      <a:pt x="1779" y="7642"/>
                      <a:pt x="1779" y="7645"/>
                    </a:cubicBezTo>
                    <a:lnTo>
                      <a:pt x="1756" y="7671"/>
                    </a:lnTo>
                    <a:cubicBezTo>
                      <a:pt x="1748" y="7676"/>
                      <a:pt x="1742" y="7682"/>
                      <a:pt x="1733" y="7688"/>
                    </a:cubicBezTo>
                    <a:lnTo>
                      <a:pt x="1687" y="7714"/>
                    </a:lnTo>
                    <a:cubicBezTo>
                      <a:pt x="1678" y="7714"/>
                      <a:pt x="1675" y="7717"/>
                      <a:pt x="1670" y="7717"/>
                    </a:cubicBezTo>
                    <a:cubicBezTo>
                      <a:pt x="1658" y="7717"/>
                      <a:pt x="1650" y="7720"/>
                      <a:pt x="1644" y="7720"/>
                    </a:cubicBezTo>
                    <a:cubicBezTo>
                      <a:pt x="1629" y="7720"/>
                      <a:pt x="1615" y="7720"/>
                      <a:pt x="1598" y="7717"/>
                    </a:cubicBezTo>
                    <a:cubicBezTo>
                      <a:pt x="1589" y="7717"/>
                      <a:pt x="1583" y="7714"/>
                      <a:pt x="1575" y="7711"/>
                    </a:cubicBezTo>
                    <a:cubicBezTo>
                      <a:pt x="1569" y="7711"/>
                      <a:pt x="1563" y="7705"/>
                      <a:pt x="1557" y="7702"/>
                    </a:cubicBezTo>
                    <a:cubicBezTo>
                      <a:pt x="1543" y="7691"/>
                      <a:pt x="1529" y="7685"/>
                      <a:pt x="1517" y="7673"/>
                    </a:cubicBezTo>
                    <a:cubicBezTo>
                      <a:pt x="1511" y="7668"/>
                      <a:pt x="1505" y="7662"/>
                      <a:pt x="1500" y="7659"/>
                    </a:cubicBezTo>
                    <a:cubicBezTo>
                      <a:pt x="1491" y="7653"/>
                      <a:pt x="1488" y="7645"/>
                      <a:pt x="1482" y="7639"/>
                    </a:cubicBezTo>
                    <a:cubicBezTo>
                      <a:pt x="1482" y="7639"/>
                      <a:pt x="1482" y="7633"/>
                      <a:pt x="1477" y="7633"/>
                    </a:cubicBezTo>
                    <a:cubicBezTo>
                      <a:pt x="1471" y="7616"/>
                      <a:pt x="1459" y="7599"/>
                      <a:pt x="1448" y="7581"/>
                    </a:cubicBezTo>
                    <a:cubicBezTo>
                      <a:pt x="1448" y="7575"/>
                      <a:pt x="1448" y="7573"/>
                      <a:pt x="1445" y="7570"/>
                    </a:cubicBezTo>
                    <a:lnTo>
                      <a:pt x="1445" y="7564"/>
                    </a:lnTo>
                    <a:cubicBezTo>
                      <a:pt x="1445" y="7561"/>
                      <a:pt x="1445" y="7561"/>
                      <a:pt x="1442" y="7558"/>
                    </a:cubicBezTo>
                    <a:lnTo>
                      <a:pt x="1442" y="7555"/>
                    </a:lnTo>
                    <a:cubicBezTo>
                      <a:pt x="1442" y="7550"/>
                      <a:pt x="1439" y="7544"/>
                      <a:pt x="1439" y="7541"/>
                    </a:cubicBezTo>
                    <a:cubicBezTo>
                      <a:pt x="1433" y="7515"/>
                      <a:pt x="1433" y="7492"/>
                      <a:pt x="1428" y="7469"/>
                    </a:cubicBezTo>
                    <a:lnTo>
                      <a:pt x="1428" y="7454"/>
                    </a:lnTo>
                    <a:cubicBezTo>
                      <a:pt x="1428" y="7440"/>
                      <a:pt x="1431" y="7426"/>
                      <a:pt x="1431" y="7414"/>
                    </a:cubicBezTo>
                    <a:cubicBezTo>
                      <a:pt x="1433" y="7403"/>
                      <a:pt x="1439" y="7391"/>
                      <a:pt x="1442" y="7379"/>
                    </a:cubicBezTo>
                    <a:cubicBezTo>
                      <a:pt x="1569" y="6590"/>
                      <a:pt x="1699" y="5800"/>
                      <a:pt x="1828" y="5010"/>
                    </a:cubicBezTo>
                    <a:close/>
                    <a:moveTo>
                      <a:pt x="1240" y="6789"/>
                    </a:moveTo>
                    <a:cubicBezTo>
                      <a:pt x="1211" y="6970"/>
                      <a:pt x="1177" y="7158"/>
                      <a:pt x="1148" y="7345"/>
                    </a:cubicBezTo>
                    <a:cubicBezTo>
                      <a:pt x="1145" y="7356"/>
                      <a:pt x="1139" y="7368"/>
                      <a:pt x="1139" y="7382"/>
                    </a:cubicBezTo>
                    <a:cubicBezTo>
                      <a:pt x="1116" y="7627"/>
                      <a:pt x="1220" y="7875"/>
                      <a:pt x="1451" y="7979"/>
                    </a:cubicBezTo>
                    <a:cubicBezTo>
                      <a:pt x="1509" y="8005"/>
                      <a:pt x="1568" y="8017"/>
                      <a:pt x="1627" y="8017"/>
                    </a:cubicBezTo>
                    <a:cubicBezTo>
                      <a:pt x="1788" y="8017"/>
                      <a:pt x="1943" y="7928"/>
                      <a:pt x="2044" y="7797"/>
                    </a:cubicBezTo>
                    <a:cubicBezTo>
                      <a:pt x="2140" y="7671"/>
                      <a:pt x="2180" y="7503"/>
                      <a:pt x="2197" y="7345"/>
                    </a:cubicBezTo>
                    <a:cubicBezTo>
                      <a:pt x="2217" y="7270"/>
                      <a:pt x="2235" y="7192"/>
                      <a:pt x="2249" y="7114"/>
                    </a:cubicBezTo>
                    <a:cubicBezTo>
                      <a:pt x="2482" y="7379"/>
                      <a:pt x="2592" y="7743"/>
                      <a:pt x="2485" y="8094"/>
                    </a:cubicBezTo>
                    <a:cubicBezTo>
                      <a:pt x="2396" y="8406"/>
                      <a:pt x="2168" y="8656"/>
                      <a:pt x="1877" y="8786"/>
                    </a:cubicBezTo>
                    <a:cubicBezTo>
                      <a:pt x="1753" y="8840"/>
                      <a:pt x="1626" y="8865"/>
                      <a:pt x="1501" y="8865"/>
                    </a:cubicBezTo>
                    <a:cubicBezTo>
                      <a:pt x="875" y="8865"/>
                      <a:pt x="296" y="8247"/>
                      <a:pt x="448" y="7584"/>
                    </a:cubicBezTo>
                    <a:cubicBezTo>
                      <a:pt x="537" y="7192"/>
                      <a:pt x="857" y="6890"/>
                      <a:pt x="1240" y="6789"/>
                    </a:cubicBezTo>
                    <a:close/>
                    <a:moveTo>
                      <a:pt x="10424" y="0"/>
                    </a:moveTo>
                    <a:cubicBezTo>
                      <a:pt x="10219" y="0"/>
                      <a:pt x="10015" y="45"/>
                      <a:pt x="9829" y="140"/>
                    </a:cubicBezTo>
                    <a:cubicBezTo>
                      <a:pt x="9815" y="148"/>
                      <a:pt x="9812" y="154"/>
                      <a:pt x="9800" y="166"/>
                    </a:cubicBezTo>
                    <a:cubicBezTo>
                      <a:pt x="9544" y="304"/>
                      <a:pt x="9322" y="468"/>
                      <a:pt x="9155" y="725"/>
                    </a:cubicBezTo>
                    <a:cubicBezTo>
                      <a:pt x="9062" y="869"/>
                      <a:pt x="8993" y="1024"/>
                      <a:pt x="8956" y="1189"/>
                    </a:cubicBezTo>
                    <a:cubicBezTo>
                      <a:pt x="7961" y="1367"/>
                      <a:pt x="6967" y="1555"/>
                      <a:pt x="5973" y="1728"/>
                    </a:cubicBezTo>
                    <a:cubicBezTo>
                      <a:pt x="5734" y="1105"/>
                      <a:pt x="5350" y="569"/>
                      <a:pt x="4728" y="275"/>
                    </a:cubicBezTo>
                    <a:cubicBezTo>
                      <a:pt x="4423" y="129"/>
                      <a:pt x="4085" y="66"/>
                      <a:pt x="3746" y="66"/>
                    </a:cubicBezTo>
                    <a:cubicBezTo>
                      <a:pt x="3504" y="66"/>
                      <a:pt x="3261" y="98"/>
                      <a:pt x="3030" y="154"/>
                    </a:cubicBezTo>
                    <a:cubicBezTo>
                      <a:pt x="2004" y="408"/>
                      <a:pt x="1082" y="1050"/>
                      <a:pt x="768" y="2105"/>
                    </a:cubicBezTo>
                    <a:cubicBezTo>
                      <a:pt x="488" y="3048"/>
                      <a:pt x="782" y="4085"/>
                      <a:pt x="1500" y="4757"/>
                    </a:cubicBezTo>
                    <a:cubicBezTo>
                      <a:pt x="1517" y="4774"/>
                      <a:pt x="1540" y="4791"/>
                      <a:pt x="1560" y="4809"/>
                    </a:cubicBezTo>
                    <a:cubicBezTo>
                      <a:pt x="1471" y="5365"/>
                      <a:pt x="1376" y="5918"/>
                      <a:pt x="1286" y="6475"/>
                    </a:cubicBezTo>
                    <a:cubicBezTo>
                      <a:pt x="808" y="6544"/>
                      <a:pt x="390" y="6892"/>
                      <a:pt x="214" y="7336"/>
                    </a:cubicBezTo>
                    <a:cubicBezTo>
                      <a:pt x="1" y="7864"/>
                      <a:pt x="200" y="8480"/>
                      <a:pt x="624" y="8844"/>
                    </a:cubicBezTo>
                    <a:cubicBezTo>
                      <a:pt x="684" y="8895"/>
                      <a:pt x="747" y="8939"/>
                      <a:pt x="811" y="8976"/>
                    </a:cubicBezTo>
                    <a:cubicBezTo>
                      <a:pt x="938" y="9057"/>
                      <a:pt x="1070" y="9112"/>
                      <a:pt x="1229" y="9143"/>
                    </a:cubicBezTo>
                    <a:cubicBezTo>
                      <a:pt x="1315" y="9162"/>
                      <a:pt x="1402" y="9171"/>
                      <a:pt x="1490" y="9171"/>
                    </a:cubicBezTo>
                    <a:cubicBezTo>
                      <a:pt x="1609" y="9171"/>
                      <a:pt x="1728" y="9154"/>
                      <a:pt x="1843" y="9117"/>
                    </a:cubicBezTo>
                    <a:cubicBezTo>
                      <a:pt x="2249" y="8996"/>
                      <a:pt x="2580" y="8694"/>
                      <a:pt x="2736" y="8296"/>
                    </a:cubicBezTo>
                    <a:cubicBezTo>
                      <a:pt x="2952" y="7746"/>
                      <a:pt x="2759" y="7140"/>
                      <a:pt x="2318" y="6768"/>
                    </a:cubicBezTo>
                    <a:cubicBezTo>
                      <a:pt x="2347" y="6619"/>
                      <a:pt x="2370" y="6472"/>
                      <a:pt x="2399" y="6322"/>
                    </a:cubicBezTo>
                    <a:cubicBezTo>
                      <a:pt x="2462" y="6002"/>
                      <a:pt x="2514" y="5682"/>
                      <a:pt x="2569" y="5362"/>
                    </a:cubicBezTo>
                    <a:cubicBezTo>
                      <a:pt x="2832" y="5437"/>
                      <a:pt x="3105" y="5475"/>
                      <a:pt x="3380" y="5475"/>
                    </a:cubicBezTo>
                    <a:cubicBezTo>
                      <a:pt x="3715" y="5475"/>
                      <a:pt x="4051" y="5419"/>
                      <a:pt x="4373" y="5304"/>
                    </a:cubicBezTo>
                    <a:cubicBezTo>
                      <a:pt x="4875" y="5126"/>
                      <a:pt x="5324" y="4809"/>
                      <a:pt x="5650" y="4388"/>
                    </a:cubicBezTo>
                    <a:cubicBezTo>
                      <a:pt x="5981" y="3964"/>
                      <a:pt x="6146" y="3448"/>
                      <a:pt x="6174" y="2915"/>
                    </a:cubicBezTo>
                    <a:cubicBezTo>
                      <a:pt x="7209" y="2800"/>
                      <a:pt x="8235" y="2618"/>
                      <a:pt x="9250" y="2382"/>
                    </a:cubicBezTo>
                    <a:cubicBezTo>
                      <a:pt x="9523" y="2699"/>
                      <a:pt x="9933" y="2906"/>
                      <a:pt x="10348" y="2915"/>
                    </a:cubicBezTo>
                    <a:cubicBezTo>
                      <a:pt x="10354" y="2915"/>
                      <a:pt x="10360" y="2915"/>
                      <a:pt x="10366" y="2915"/>
                    </a:cubicBezTo>
                    <a:cubicBezTo>
                      <a:pt x="11466" y="2915"/>
                      <a:pt x="12229" y="1644"/>
                      <a:pt x="11659" y="681"/>
                    </a:cubicBezTo>
                    <a:cubicBezTo>
                      <a:pt x="11407" y="256"/>
                      <a:pt x="10915" y="0"/>
                      <a:pt x="10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5"/>
              <p:cNvSpPr/>
              <p:nvPr/>
            </p:nvSpPr>
            <p:spPr>
              <a:xfrm>
                <a:off x="3376625" y="4567250"/>
                <a:ext cx="57425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2297" h="2078" extrusionOk="0">
                    <a:moveTo>
                      <a:pt x="944" y="1"/>
                    </a:moveTo>
                    <a:lnTo>
                      <a:pt x="944" y="1"/>
                    </a:lnTo>
                    <a:cubicBezTo>
                      <a:pt x="561" y="102"/>
                      <a:pt x="241" y="404"/>
                      <a:pt x="152" y="796"/>
                    </a:cubicBezTo>
                    <a:cubicBezTo>
                      <a:pt x="0" y="1459"/>
                      <a:pt x="579" y="2077"/>
                      <a:pt x="1205" y="2077"/>
                    </a:cubicBezTo>
                    <a:cubicBezTo>
                      <a:pt x="1330" y="2077"/>
                      <a:pt x="1457" y="2052"/>
                      <a:pt x="1581" y="1998"/>
                    </a:cubicBezTo>
                    <a:cubicBezTo>
                      <a:pt x="1872" y="1868"/>
                      <a:pt x="2100" y="1618"/>
                      <a:pt x="2189" y="1306"/>
                    </a:cubicBezTo>
                    <a:cubicBezTo>
                      <a:pt x="2296" y="955"/>
                      <a:pt x="2186" y="591"/>
                      <a:pt x="1953" y="326"/>
                    </a:cubicBezTo>
                    <a:cubicBezTo>
                      <a:pt x="1939" y="404"/>
                      <a:pt x="1921" y="482"/>
                      <a:pt x="1901" y="557"/>
                    </a:cubicBezTo>
                    <a:cubicBezTo>
                      <a:pt x="1884" y="715"/>
                      <a:pt x="1844" y="883"/>
                      <a:pt x="1748" y="1009"/>
                    </a:cubicBezTo>
                    <a:cubicBezTo>
                      <a:pt x="1647" y="1140"/>
                      <a:pt x="1492" y="1229"/>
                      <a:pt x="1331" y="1229"/>
                    </a:cubicBezTo>
                    <a:cubicBezTo>
                      <a:pt x="1272" y="1229"/>
                      <a:pt x="1213" y="1217"/>
                      <a:pt x="1155" y="1191"/>
                    </a:cubicBezTo>
                    <a:cubicBezTo>
                      <a:pt x="924" y="1087"/>
                      <a:pt x="820" y="839"/>
                      <a:pt x="843" y="594"/>
                    </a:cubicBezTo>
                    <a:cubicBezTo>
                      <a:pt x="843" y="580"/>
                      <a:pt x="849" y="568"/>
                      <a:pt x="852" y="557"/>
                    </a:cubicBezTo>
                    <a:cubicBezTo>
                      <a:pt x="881" y="370"/>
                      <a:pt x="915" y="182"/>
                      <a:pt x="9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5"/>
              <p:cNvSpPr/>
              <p:nvPr/>
            </p:nvSpPr>
            <p:spPr>
              <a:xfrm>
                <a:off x="3404900" y="4522800"/>
                <a:ext cx="21350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854" h="2710" extrusionOk="0">
                    <a:moveTo>
                      <a:pt x="401" y="0"/>
                    </a:moveTo>
                    <a:cubicBezTo>
                      <a:pt x="272" y="790"/>
                      <a:pt x="142" y="1580"/>
                      <a:pt x="15" y="2367"/>
                    </a:cubicBezTo>
                    <a:cubicBezTo>
                      <a:pt x="12" y="2381"/>
                      <a:pt x="6" y="2393"/>
                      <a:pt x="4" y="2404"/>
                    </a:cubicBezTo>
                    <a:cubicBezTo>
                      <a:pt x="4" y="2416"/>
                      <a:pt x="1" y="2430"/>
                      <a:pt x="1" y="2444"/>
                    </a:cubicBezTo>
                    <a:lnTo>
                      <a:pt x="1" y="2459"/>
                    </a:lnTo>
                    <a:cubicBezTo>
                      <a:pt x="6" y="2482"/>
                      <a:pt x="6" y="2505"/>
                      <a:pt x="12" y="2531"/>
                    </a:cubicBezTo>
                    <a:cubicBezTo>
                      <a:pt x="12" y="2534"/>
                      <a:pt x="15" y="2540"/>
                      <a:pt x="15" y="2545"/>
                    </a:cubicBezTo>
                    <a:lnTo>
                      <a:pt x="15" y="2548"/>
                    </a:lnTo>
                    <a:cubicBezTo>
                      <a:pt x="18" y="2551"/>
                      <a:pt x="18" y="2551"/>
                      <a:pt x="18" y="2554"/>
                    </a:cubicBezTo>
                    <a:lnTo>
                      <a:pt x="18" y="2560"/>
                    </a:lnTo>
                    <a:cubicBezTo>
                      <a:pt x="21" y="2563"/>
                      <a:pt x="21" y="2565"/>
                      <a:pt x="21" y="2568"/>
                    </a:cubicBezTo>
                    <a:cubicBezTo>
                      <a:pt x="32" y="2589"/>
                      <a:pt x="44" y="2606"/>
                      <a:pt x="50" y="2623"/>
                    </a:cubicBezTo>
                    <a:cubicBezTo>
                      <a:pt x="55" y="2623"/>
                      <a:pt x="55" y="2626"/>
                      <a:pt x="55" y="2626"/>
                    </a:cubicBezTo>
                    <a:cubicBezTo>
                      <a:pt x="61" y="2635"/>
                      <a:pt x="64" y="2643"/>
                      <a:pt x="73" y="2649"/>
                    </a:cubicBezTo>
                    <a:cubicBezTo>
                      <a:pt x="78" y="2652"/>
                      <a:pt x="84" y="2658"/>
                      <a:pt x="90" y="2663"/>
                    </a:cubicBezTo>
                    <a:cubicBezTo>
                      <a:pt x="102" y="2675"/>
                      <a:pt x="116" y="2681"/>
                      <a:pt x="130" y="2692"/>
                    </a:cubicBezTo>
                    <a:cubicBezTo>
                      <a:pt x="136" y="2695"/>
                      <a:pt x="142" y="2698"/>
                      <a:pt x="148" y="2698"/>
                    </a:cubicBezTo>
                    <a:cubicBezTo>
                      <a:pt x="156" y="2704"/>
                      <a:pt x="162" y="2707"/>
                      <a:pt x="171" y="2707"/>
                    </a:cubicBezTo>
                    <a:cubicBezTo>
                      <a:pt x="188" y="2710"/>
                      <a:pt x="202" y="2710"/>
                      <a:pt x="217" y="2710"/>
                    </a:cubicBezTo>
                    <a:cubicBezTo>
                      <a:pt x="223" y="2710"/>
                      <a:pt x="231" y="2707"/>
                      <a:pt x="243" y="2707"/>
                    </a:cubicBezTo>
                    <a:cubicBezTo>
                      <a:pt x="248" y="2707"/>
                      <a:pt x="251" y="2704"/>
                      <a:pt x="260" y="2704"/>
                    </a:cubicBezTo>
                    <a:lnTo>
                      <a:pt x="306" y="2678"/>
                    </a:lnTo>
                    <a:cubicBezTo>
                      <a:pt x="312" y="2669"/>
                      <a:pt x="321" y="2666"/>
                      <a:pt x="329" y="2661"/>
                    </a:cubicBezTo>
                    <a:lnTo>
                      <a:pt x="352" y="2635"/>
                    </a:lnTo>
                    <a:cubicBezTo>
                      <a:pt x="352" y="2632"/>
                      <a:pt x="358" y="2632"/>
                      <a:pt x="358" y="2632"/>
                    </a:cubicBezTo>
                    <a:cubicBezTo>
                      <a:pt x="367" y="2612"/>
                      <a:pt x="381" y="2597"/>
                      <a:pt x="393" y="2580"/>
                    </a:cubicBezTo>
                    <a:lnTo>
                      <a:pt x="407" y="2551"/>
                    </a:lnTo>
                    <a:cubicBezTo>
                      <a:pt x="410" y="2544"/>
                      <a:pt x="414" y="2536"/>
                      <a:pt x="415" y="2536"/>
                    </a:cubicBezTo>
                    <a:cubicBezTo>
                      <a:pt x="416" y="2536"/>
                      <a:pt x="416" y="2536"/>
                      <a:pt x="416" y="2537"/>
                    </a:cubicBezTo>
                    <a:cubicBezTo>
                      <a:pt x="424" y="2511"/>
                      <a:pt x="436" y="2488"/>
                      <a:pt x="444" y="2462"/>
                    </a:cubicBezTo>
                    <a:lnTo>
                      <a:pt x="453" y="2418"/>
                    </a:lnTo>
                    <a:lnTo>
                      <a:pt x="453" y="2410"/>
                    </a:lnTo>
                    <a:cubicBezTo>
                      <a:pt x="456" y="2407"/>
                      <a:pt x="456" y="2404"/>
                      <a:pt x="456" y="2401"/>
                    </a:cubicBezTo>
                    <a:cubicBezTo>
                      <a:pt x="462" y="2375"/>
                      <a:pt x="465" y="2346"/>
                      <a:pt x="468" y="2320"/>
                    </a:cubicBezTo>
                    <a:cubicBezTo>
                      <a:pt x="470" y="2315"/>
                      <a:pt x="470" y="2306"/>
                      <a:pt x="470" y="2303"/>
                    </a:cubicBezTo>
                    <a:cubicBezTo>
                      <a:pt x="511" y="2139"/>
                      <a:pt x="548" y="1975"/>
                      <a:pt x="577" y="1810"/>
                    </a:cubicBezTo>
                    <a:cubicBezTo>
                      <a:pt x="577" y="1799"/>
                      <a:pt x="580" y="1784"/>
                      <a:pt x="583" y="1773"/>
                    </a:cubicBezTo>
                    <a:cubicBezTo>
                      <a:pt x="615" y="1597"/>
                      <a:pt x="643" y="1424"/>
                      <a:pt x="678" y="1251"/>
                    </a:cubicBezTo>
                    <a:cubicBezTo>
                      <a:pt x="738" y="917"/>
                      <a:pt x="796" y="583"/>
                      <a:pt x="854" y="245"/>
                    </a:cubicBezTo>
                    <a:cubicBezTo>
                      <a:pt x="695" y="176"/>
                      <a:pt x="545" y="98"/>
                      <a:pt x="4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3503550" y="4434900"/>
                <a:ext cx="924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1168" extrusionOk="0">
                    <a:moveTo>
                      <a:pt x="3545" y="0"/>
                    </a:moveTo>
                    <a:cubicBezTo>
                      <a:pt x="2487" y="193"/>
                      <a:pt x="1433" y="395"/>
                      <a:pt x="378" y="580"/>
                    </a:cubicBezTo>
                    <a:cubicBezTo>
                      <a:pt x="367" y="582"/>
                      <a:pt x="358" y="584"/>
                      <a:pt x="348" y="584"/>
                    </a:cubicBezTo>
                    <a:cubicBezTo>
                      <a:pt x="336" y="584"/>
                      <a:pt x="324" y="581"/>
                      <a:pt x="312" y="577"/>
                    </a:cubicBezTo>
                    <a:cubicBezTo>
                      <a:pt x="288" y="580"/>
                      <a:pt x="265" y="585"/>
                      <a:pt x="239" y="591"/>
                    </a:cubicBezTo>
                    <a:cubicBezTo>
                      <a:pt x="237" y="591"/>
                      <a:pt x="234" y="594"/>
                      <a:pt x="231" y="594"/>
                    </a:cubicBezTo>
                    <a:cubicBezTo>
                      <a:pt x="219" y="603"/>
                      <a:pt x="208" y="605"/>
                      <a:pt x="193" y="614"/>
                    </a:cubicBezTo>
                    <a:cubicBezTo>
                      <a:pt x="182" y="620"/>
                      <a:pt x="173" y="623"/>
                      <a:pt x="162" y="631"/>
                    </a:cubicBezTo>
                    <a:cubicBezTo>
                      <a:pt x="162" y="631"/>
                      <a:pt x="159" y="637"/>
                      <a:pt x="147" y="643"/>
                    </a:cubicBezTo>
                    <a:cubicBezTo>
                      <a:pt x="130" y="652"/>
                      <a:pt x="110" y="666"/>
                      <a:pt x="95" y="680"/>
                    </a:cubicBezTo>
                    <a:cubicBezTo>
                      <a:pt x="90" y="686"/>
                      <a:pt x="87" y="692"/>
                      <a:pt x="78" y="701"/>
                    </a:cubicBezTo>
                    <a:cubicBezTo>
                      <a:pt x="75" y="701"/>
                      <a:pt x="75" y="703"/>
                      <a:pt x="72" y="706"/>
                    </a:cubicBezTo>
                    <a:cubicBezTo>
                      <a:pt x="58" y="721"/>
                      <a:pt x="49" y="735"/>
                      <a:pt x="38" y="752"/>
                    </a:cubicBezTo>
                    <a:cubicBezTo>
                      <a:pt x="38" y="752"/>
                      <a:pt x="35" y="758"/>
                      <a:pt x="35" y="761"/>
                    </a:cubicBezTo>
                    <a:lnTo>
                      <a:pt x="23" y="781"/>
                    </a:lnTo>
                    <a:cubicBezTo>
                      <a:pt x="18" y="801"/>
                      <a:pt x="15" y="819"/>
                      <a:pt x="6" y="836"/>
                    </a:cubicBezTo>
                    <a:cubicBezTo>
                      <a:pt x="6" y="848"/>
                      <a:pt x="3" y="853"/>
                      <a:pt x="3" y="865"/>
                    </a:cubicBezTo>
                    <a:cubicBezTo>
                      <a:pt x="0" y="882"/>
                      <a:pt x="0" y="902"/>
                      <a:pt x="0" y="920"/>
                    </a:cubicBezTo>
                    <a:cubicBezTo>
                      <a:pt x="0" y="925"/>
                      <a:pt x="0" y="937"/>
                      <a:pt x="3" y="948"/>
                    </a:cubicBezTo>
                    <a:cubicBezTo>
                      <a:pt x="6" y="954"/>
                      <a:pt x="8" y="966"/>
                      <a:pt x="13" y="977"/>
                    </a:cubicBezTo>
                    <a:lnTo>
                      <a:pt x="13" y="977"/>
                    </a:lnTo>
                    <a:cubicBezTo>
                      <a:pt x="13" y="976"/>
                      <a:pt x="12" y="976"/>
                      <a:pt x="12" y="976"/>
                    </a:cubicBezTo>
                    <a:cubicBezTo>
                      <a:pt x="10" y="976"/>
                      <a:pt x="10" y="978"/>
                      <a:pt x="15" y="983"/>
                    </a:cubicBezTo>
                    <a:cubicBezTo>
                      <a:pt x="18" y="989"/>
                      <a:pt x="18" y="992"/>
                      <a:pt x="18" y="995"/>
                    </a:cubicBezTo>
                    <a:lnTo>
                      <a:pt x="20" y="997"/>
                    </a:lnTo>
                    <a:cubicBezTo>
                      <a:pt x="23" y="1009"/>
                      <a:pt x="29" y="1018"/>
                      <a:pt x="32" y="1023"/>
                    </a:cubicBezTo>
                    <a:cubicBezTo>
                      <a:pt x="35" y="1035"/>
                      <a:pt x="43" y="1041"/>
                      <a:pt x="46" y="1049"/>
                    </a:cubicBezTo>
                    <a:cubicBezTo>
                      <a:pt x="58" y="1064"/>
                      <a:pt x="72" y="1078"/>
                      <a:pt x="81" y="1093"/>
                    </a:cubicBezTo>
                    <a:cubicBezTo>
                      <a:pt x="83" y="1092"/>
                      <a:pt x="84" y="1091"/>
                      <a:pt x="85" y="1091"/>
                    </a:cubicBezTo>
                    <a:cubicBezTo>
                      <a:pt x="87" y="1091"/>
                      <a:pt x="87" y="1093"/>
                      <a:pt x="87" y="1093"/>
                    </a:cubicBezTo>
                    <a:lnTo>
                      <a:pt x="90" y="1093"/>
                    </a:lnTo>
                    <a:cubicBezTo>
                      <a:pt x="95" y="1093"/>
                      <a:pt x="98" y="1095"/>
                      <a:pt x="98" y="1098"/>
                    </a:cubicBezTo>
                    <a:cubicBezTo>
                      <a:pt x="104" y="1098"/>
                      <a:pt x="107" y="1104"/>
                      <a:pt x="107" y="1104"/>
                    </a:cubicBezTo>
                    <a:cubicBezTo>
                      <a:pt x="118" y="1113"/>
                      <a:pt x="130" y="1118"/>
                      <a:pt x="139" y="1124"/>
                    </a:cubicBezTo>
                    <a:cubicBezTo>
                      <a:pt x="139" y="1124"/>
                      <a:pt x="144" y="1127"/>
                      <a:pt x="147" y="1127"/>
                    </a:cubicBezTo>
                    <a:cubicBezTo>
                      <a:pt x="150" y="1133"/>
                      <a:pt x="165" y="1136"/>
                      <a:pt x="167" y="1139"/>
                    </a:cubicBezTo>
                    <a:lnTo>
                      <a:pt x="202" y="1150"/>
                    </a:lnTo>
                    <a:cubicBezTo>
                      <a:pt x="211" y="1153"/>
                      <a:pt x="225" y="1156"/>
                      <a:pt x="237" y="1162"/>
                    </a:cubicBezTo>
                    <a:lnTo>
                      <a:pt x="239" y="1162"/>
                    </a:lnTo>
                    <a:cubicBezTo>
                      <a:pt x="265" y="1165"/>
                      <a:pt x="291" y="1167"/>
                      <a:pt x="312" y="1167"/>
                    </a:cubicBezTo>
                    <a:cubicBezTo>
                      <a:pt x="1450" y="1061"/>
                      <a:pt x="2580" y="873"/>
                      <a:pt x="3695" y="620"/>
                    </a:cubicBezTo>
                    <a:cubicBezTo>
                      <a:pt x="3623" y="487"/>
                      <a:pt x="3574" y="340"/>
                      <a:pt x="3554" y="188"/>
                    </a:cubicBezTo>
                    <a:cubicBezTo>
                      <a:pt x="3548" y="124"/>
                      <a:pt x="3545" y="61"/>
                      <a:pt x="35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3598300" y="4405000"/>
                <a:ext cx="61625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314" extrusionOk="0">
                    <a:moveTo>
                      <a:pt x="1265" y="1"/>
                    </a:moveTo>
                    <a:cubicBezTo>
                      <a:pt x="1138" y="1"/>
                      <a:pt x="1012" y="22"/>
                      <a:pt x="894" y="66"/>
                    </a:cubicBezTo>
                    <a:cubicBezTo>
                      <a:pt x="600" y="211"/>
                      <a:pt x="349" y="372"/>
                      <a:pt x="188" y="663"/>
                    </a:cubicBezTo>
                    <a:cubicBezTo>
                      <a:pt x="35" y="943"/>
                      <a:pt x="0" y="1283"/>
                      <a:pt x="118" y="1580"/>
                    </a:cubicBezTo>
                    <a:cubicBezTo>
                      <a:pt x="291" y="2014"/>
                      <a:pt x="754" y="2313"/>
                      <a:pt x="1219" y="2313"/>
                    </a:cubicBezTo>
                    <a:cubicBezTo>
                      <a:pt x="1275" y="2313"/>
                      <a:pt x="1331" y="2309"/>
                      <a:pt x="1387" y="2300"/>
                    </a:cubicBezTo>
                    <a:cubicBezTo>
                      <a:pt x="1764" y="2240"/>
                      <a:pt x="2098" y="1983"/>
                      <a:pt x="2268" y="1640"/>
                    </a:cubicBezTo>
                    <a:cubicBezTo>
                      <a:pt x="2464" y="1251"/>
                      <a:pt x="2427" y="744"/>
                      <a:pt x="2144" y="401"/>
                    </a:cubicBezTo>
                    <a:cubicBezTo>
                      <a:pt x="1936" y="146"/>
                      <a:pt x="1598" y="1"/>
                      <a:pt x="12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5"/>
              <p:cNvSpPr/>
              <p:nvPr/>
            </p:nvSpPr>
            <p:spPr>
              <a:xfrm>
                <a:off x="3415150" y="4586200"/>
                <a:ext cx="2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9" h="16" extrusionOk="0">
                    <a:moveTo>
                      <a:pt x="8" y="0"/>
                    </a:moveTo>
                    <a:cubicBezTo>
                      <a:pt x="6" y="0"/>
                      <a:pt x="1" y="8"/>
                      <a:pt x="6" y="15"/>
                    </a:cubicBezTo>
                    <a:lnTo>
                      <a:pt x="6" y="12"/>
                    </a:lnTo>
                    <a:cubicBezTo>
                      <a:pt x="6" y="9"/>
                      <a:pt x="9" y="6"/>
                      <a:pt x="9" y="1"/>
                    </a:cubicBezTo>
                    <a:cubicBezTo>
                      <a:pt x="9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680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5"/>
              <p:cNvSpPr/>
              <p:nvPr/>
            </p:nvSpPr>
            <p:spPr>
              <a:xfrm>
                <a:off x="3411400" y="4471925"/>
                <a:ext cx="7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3" h="16" extrusionOk="0">
                    <a:moveTo>
                      <a:pt x="3" y="1"/>
                    </a:moveTo>
                    <a:cubicBezTo>
                      <a:pt x="0" y="4"/>
                      <a:pt x="0" y="9"/>
                      <a:pt x="3" y="15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680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3452325" y="4484975"/>
                <a:ext cx="15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cubicBezTo>
                      <a:pt x="0" y="6"/>
                      <a:pt x="0" y="9"/>
                      <a:pt x="6" y="12"/>
                    </a:cubicBezTo>
                    <a:lnTo>
                      <a:pt x="6" y="9"/>
                    </a:lnTo>
                    <a:lnTo>
                      <a:pt x="6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80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5"/>
              <p:cNvSpPr/>
              <p:nvPr/>
            </p:nvSpPr>
            <p:spPr>
              <a:xfrm>
                <a:off x="3451875" y="4487850"/>
                <a:ext cx="1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7" y="1"/>
                    </a:moveTo>
                    <a:cubicBezTo>
                      <a:pt x="7" y="1"/>
                      <a:pt x="1" y="6"/>
                      <a:pt x="7" y="6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80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6" name="Google Shape;1286;p35"/>
          <p:cNvGrpSpPr/>
          <p:nvPr/>
        </p:nvGrpSpPr>
        <p:grpSpPr>
          <a:xfrm rot="-511829" flipH="1">
            <a:off x="8614581" y="1235310"/>
            <a:ext cx="787449" cy="652145"/>
            <a:chOff x="4211350" y="2331575"/>
            <a:chExt cx="200975" cy="166450"/>
          </a:xfrm>
        </p:grpSpPr>
        <p:sp>
          <p:nvSpPr>
            <p:cNvPr id="1287" name="Google Shape;1287;p35"/>
            <p:cNvSpPr/>
            <p:nvPr/>
          </p:nvSpPr>
          <p:spPr>
            <a:xfrm>
              <a:off x="4211350" y="2331575"/>
              <a:ext cx="200975" cy="166450"/>
            </a:xfrm>
            <a:custGeom>
              <a:avLst/>
              <a:gdLst/>
              <a:ahLst/>
              <a:cxnLst/>
              <a:rect l="l" t="t" r="r" b="b"/>
              <a:pathLst>
                <a:path w="8039" h="6658" extrusionOk="0">
                  <a:moveTo>
                    <a:pt x="2650" y="291"/>
                  </a:moveTo>
                  <a:cubicBezTo>
                    <a:pt x="2734" y="291"/>
                    <a:pt x="2820" y="299"/>
                    <a:pt x="2906" y="316"/>
                  </a:cubicBezTo>
                  <a:cubicBezTo>
                    <a:pt x="3232" y="377"/>
                    <a:pt x="3523" y="561"/>
                    <a:pt x="3722" y="823"/>
                  </a:cubicBezTo>
                  <a:cubicBezTo>
                    <a:pt x="3949" y="1129"/>
                    <a:pt x="3995" y="1593"/>
                    <a:pt x="4364" y="1777"/>
                  </a:cubicBezTo>
                  <a:cubicBezTo>
                    <a:pt x="4465" y="1827"/>
                    <a:pt x="4569" y="1846"/>
                    <a:pt x="4674" y="1846"/>
                  </a:cubicBezTo>
                  <a:cubicBezTo>
                    <a:pt x="4895" y="1846"/>
                    <a:pt x="5121" y="1765"/>
                    <a:pt x="5336" y="1734"/>
                  </a:cubicBezTo>
                  <a:cubicBezTo>
                    <a:pt x="5379" y="1727"/>
                    <a:pt x="5423" y="1724"/>
                    <a:pt x="5467" y="1724"/>
                  </a:cubicBezTo>
                  <a:cubicBezTo>
                    <a:pt x="5786" y="1724"/>
                    <a:pt x="6098" y="1900"/>
                    <a:pt x="6128" y="2250"/>
                  </a:cubicBezTo>
                  <a:cubicBezTo>
                    <a:pt x="6143" y="2426"/>
                    <a:pt x="6119" y="2604"/>
                    <a:pt x="6171" y="2774"/>
                  </a:cubicBezTo>
                  <a:cubicBezTo>
                    <a:pt x="6229" y="2968"/>
                    <a:pt x="6370" y="3097"/>
                    <a:pt x="6537" y="3190"/>
                  </a:cubicBezTo>
                  <a:cubicBezTo>
                    <a:pt x="6722" y="3293"/>
                    <a:pt x="6924" y="3357"/>
                    <a:pt x="7079" y="3507"/>
                  </a:cubicBezTo>
                  <a:cubicBezTo>
                    <a:pt x="7203" y="3630"/>
                    <a:pt x="7287" y="3792"/>
                    <a:pt x="7333" y="3962"/>
                  </a:cubicBezTo>
                  <a:cubicBezTo>
                    <a:pt x="7385" y="4141"/>
                    <a:pt x="7373" y="4325"/>
                    <a:pt x="7324" y="4501"/>
                  </a:cubicBezTo>
                  <a:cubicBezTo>
                    <a:pt x="7313" y="4541"/>
                    <a:pt x="7316" y="4570"/>
                    <a:pt x="7330" y="4596"/>
                  </a:cubicBezTo>
                  <a:cubicBezTo>
                    <a:pt x="7367" y="4887"/>
                    <a:pt x="7572" y="5118"/>
                    <a:pt x="7659" y="5394"/>
                  </a:cubicBezTo>
                  <a:cubicBezTo>
                    <a:pt x="7762" y="5726"/>
                    <a:pt x="7535" y="6118"/>
                    <a:pt x="7244" y="6276"/>
                  </a:cubicBezTo>
                  <a:cubicBezTo>
                    <a:pt x="7143" y="6332"/>
                    <a:pt x="7042" y="6354"/>
                    <a:pt x="6941" y="6354"/>
                  </a:cubicBezTo>
                  <a:cubicBezTo>
                    <a:pt x="6709" y="6354"/>
                    <a:pt x="6480" y="6236"/>
                    <a:pt x="6278" y="6118"/>
                  </a:cubicBezTo>
                  <a:cubicBezTo>
                    <a:pt x="5987" y="5951"/>
                    <a:pt x="5687" y="5743"/>
                    <a:pt x="5341" y="5711"/>
                  </a:cubicBezTo>
                  <a:cubicBezTo>
                    <a:pt x="5303" y="5707"/>
                    <a:pt x="5266" y="5705"/>
                    <a:pt x="5228" y="5705"/>
                  </a:cubicBezTo>
                  <a:cubicBezTo>
                    <a:pt x="4868" y="5705"/>
                    <a:pt x="4546" y="5883"/>
                    <a:pt x="4217" y="6014"/>
                  </a:cubicBezTo>
                  <a:cubicBezTo>
                    <a:pt x="4067" y="6074"/>
                    <a:pt x="3892" y="6124"/>
                    <a:pt x="3725" y="6124"/>
                  </a:cubicBezTo>
                  <a:cubicBezTo>
                    <a:pt x="3549" y="6124"/>
                    <a:pt x="3382" y="6069"/>
                    <a:pt x="3263" y="5910"/>
                  </a:cubicBezTo>
                  <a:cubicBezTo>
                    <a:pt x="3079" y="5665"/>
                    <a:pt x="3050" y="5325"/>
                    <a:pt x="2966" y="5043"/>
                  </a:cubicBezTo>
                  <a:cubicBezTo>
                    <a:pt x="2877" y="4740"/>
                    <a:pt x="2719" y="4452"/>
                    <a:pt x="2413" y="4322"/>
                  </a:cubicBezTo>
                  <a:cubicBezTo>
                    <a:pt x="2050" y="4167"/>
                    <a:pt x="1638" y="4256"/>
                    <a:pt x="1257" y="4167"/>
                  </a:cubicBezTo>
                  <a:cubicBezTo>
                    <a:pt x="865" y="4080"/>
                    <a:pt x="496" y="3824"/>
                    <a:pt x="399" y="3414"/>
                  </a:cubicBezTo>
                  <a:cubicBezTo>
                    <a:pt x="292" y="2959"/>
                    <a:pt x="649" y="2668"/>
                    <a:pt x="914" y="2357"/>
                  </a:cubicBezTo>
                  <a:cubicBezTo>
                    <a:pt x="1053" y="2198"/>
                    <a:pt x="1168" y="2028"/>
                    <a:pt x="1229" y="1823"/>
                  </a:cubicBezTo>
                  <a:cubicBezTo>
                    <a:pt x="1286" y="1630"/>
                    <a:pt x="1292" y="1420"/>
                    <a:pt x="1358" y="1227"/>
                  </a:cubicBezTo>
                  <a:cubicBezTo>
                    <a:pt x="1544" y="664"/>
                    <a:pt x="2072" y="291"/>
                    <a:pt x="2650" y="291"/>
                  </a:cubicBezTo>
                  <a:close/>
                  <a:moveTo>
                    <a:pt x="2647" y="1"/>
                  </a:moveTo>
                  <a:cubicBezTo>
                    <a:pt x="2178" y="1"/>
                    <a:pt x="1713" y="193"/>
                    <a:pt x="1396" y="555"/>
                  </a:cubicBezTo>
                  <a:cubicBezTo>
                    <a:pt x="1275" y="699"/>
                    <a:pt x="1174" y="864"/>
                    <a:pt x="1105" y="1039"/>
                  </a:cubicBezTo>
                  <a:cubicBezTo>
                    <a:pt x="1027" y="1250"/>
                    <a:pt x="1004" y="1466"/>
                    <a:pt x="955" y="1676"/>
                  </a:cubicBezTo>
                  <a:cubicBezTo>
                    <a:pt x="842" y="2152"/>
                    <a:pt x="367" y="2394"/>
                    <a:pt x="168" y="2823"/>
                  </a:cubicBezTo>
                  <a:cubicBezTo>
                    <a:pt x="1" y="3195"/>
                    <a:pt x="81" y="3633"/>
                    <a:pt x="326" y="3947"/>
                  </a:cubicBezTo>
                  <a:cubicBezTo>
                    <a:pt x="612" y="4299"/>
                    <a:pt x="1056" y="4472"/>
                    <a:pt x="1491" y="4510"/>
                  </a:cubicBezTo>
                  <a:cubicBezTo>
                    <a:pt x="1874" y="4541"/>
                    <a:pt x="2335" y="4466"/>
                    <a:pt x="2560" y="4847"/>
                  </a:cubicBezTo>
                  <a:cubicBezTo>
                    <a:pt x="2733" y="5144"/>
                    <a:pt x="2747" y="5507"/>
                    <a:pt x="2871" y="5818"/>
                  </a:cubicBezTo>
                  <a:cubicBezTo>
                    <a:pt x="3007" y="6155"/>
                    <a:pt x="3266" y="6400"/>
                    <a:pt x="3644" y="6423"/>
                  </a:cubicBezTo>
                  <a:cubicBezTo>
                    <a:pt x="3669" y="6425"/>
                    <a:pt x="3694" y="6426"/>
                    <a:pt x="3718" y="6426"/>
                  </a:cubicBezTo>
                  <a:cubicBezTo>
                    <a:pt x="4115" y="6426"/>
                    <a:pt x="4456" y="6216"/>
                    <a:pt x="4823" y="6086"/>
                  </a:cubicBezTo>
                  <a:cubicBezTo>
                    <a:pt x="4954" y="6039"/>
                    <a:pt x="5085" y="6009"/>
                    <a:pt x="5220" y="6009"/>
                  </a:cubicBezTo>
                  <a:cubicBezTo>
                    <a:pt x="5292" y="6009"/>
                    <a:pt x="5365" y="6018"/>
                    <a:pt x="5439" y="6037"/>
                  </a:cubicBezTo>
                  <a:cubicBezTo>
                    <a:pt x="5624" y="6083"/>
                    <a:pt x="5788" y="6184"/>
                    <a:pt x="5949" y="6279"/>
                  </a:cubicBezTo>
                  <a:cubicBezTo>
                    <a:pt x="6254" y="6454"/>
                    <a:pt x="6570" y="6658"/>
                    <a:pt x="6935" y="6658"/>
                  </a:cubicBezTo>
                  <a:cubicBezTo>
                    <a:pt x="6949" y="6658"/>
                    <a:pt x="6964" y="6657"/>
                    <a:pt x="6978" y="6657"/>
                  </a:cubicBezTo>
                  <a:cubicBezTo>
                    <a:pt x="7373" y="6639"/>
                    <a:pt x="7708" y="6354"/>
                    <a:pt x="7872" y="6008"/>
                  </a:cubicBezTo>
                  <a:cubicBezTo>
                    <a:pt x="8039" y="5639"/>
                    <a:pt x="7967" y="5322"/>
                    <a:pt x="7788" y="4982"/>
                  </a:cubicBezTo>
                  <a:cubicBezTo>
                    <a:pt x="7713" y="4841"/>
                    <a:pt x="7630" y="4697"/>
                    <a:pt x="7615" y="4538"/>
                  </a:cubicBezTo>
                  <a:cubicBezTo>
                    <a:pt x="7716" y="4172"/>
                    <a:pt x="7635" y="3766"/>
                    <a:pt x="7416" y="3458"/>
                  </a:cubicBezTo>
                  <a:cubicBezTo>
                    <a:pt x="7301" y="3293"/>
                    <a:pt x="7151" y="3169"/>
                    <a:pt x="6978" y="3074"/>
                  </a:cubicBezTo>
                  <a:cubicBezTo>
                    <a:pt x="6771" y="2968"/>
                    <a:pt x="6491" y="2901"/>
                    <a:pt x="6437" y="2642"/>
                  </a:cubicBezTo>
                  <a:cubicBezTo>
                    <a:pt x="6402" y="2455"/>
                    <a:pt x="6439" y="2261"/>
                    <a:pt x="6393" y="2074"/>
                  </a:cubicBezTo>
                  <a:cubicBezTo>
                    <a:pt x="6350" y="1887"/>
                    <a:pt x="6235" y="1728"/>
                    <a:pt x="6076" y="1616"/>
                  </a:cubicBezTo>
                  <a:cubicBezTo>
                    <a:pt x="5888" y="1483"/>
                    <a:pt x="5689" y="1437"/>
                    <a:pt x="5485" y="1437"/>
                  </a:cubicBezTo>
                  <a:cubicBezTo>
                    <a:pt x="5318" y="1437"/>
                    <a:pt x="5148" y="1467"/>
                    <a:pt x="4975" y="1506"/>
                  </a:cubicBezTo>
                  <a:cubicBezTo>
                    <a:pt x="4883" y="1528"/>
                    <a:pt x="4780" y="1551"/>
                    <a:pt x="4681" y="1551"/>
                  </a:cubicBezTo>
                  <a:cubicBezTo>
                    <a:pt x="4597" y="1551"/>
                    <a:pt x="4516" y="1535"/>
                    <a:pt x="4445" y="1489"/>
                  </a:cubicBezTo>
                  <a:cubicBezTo>
                    <a:pt x="4258" y="1362"/>
                    <a:pt x="4206" y="1091"/>
                    <a:pt x="4111" y="901"/>
                  </a:cubicBezTo>
                  <a:cubicBezTo>
                    <a:pt x="3941" y="567"/>
                    <a:pt x="3655" y="290"/>
                    <a:pt x="3309" y="137"/>
                  </a:cubicBezTo>
                  <a:cubicBezTo>
                    <a:pt x="3099" y="46"/>
                    <a:pt x="2872" y="1"/>
                    <a:pt x="2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4218700" y="2339000"/>
              <a:ext cx="186725" cy="151650"/>
            </a:xfrm>
            <a:custGeom>
              <a:avLst/>
              <a:gdLst/>
              <a:ahLst/>
              <a:cxnLst/>
              <a:rect l="l" t="t" r="r" b="b"/>
              <a:pathLst>
                <a:path w="7469" h="6066" extrusionOk="0">
                  <a:moveTo>
                    <a:pt x="2195" y="1470"/>
                  </a:moveTo>
                  <a:cubicBezTo>
                    <a:pt x="2305" y="1470"/>
                    <a:pt x="2408" y="1608"/>
                    <a:pt x="2312" y="1717"/>
                  </a:cubicBezTo>
                  <a:cubicBezTo>
                    <a:pt x="2282" y="1751"/>
                    <a:pt x="2246" y="1766"/>
                    <a:pt x="2210" y="1766"/>
                  </a:cubicBezTo>
                  <a:cubicBezTo>
                    <a:pt x="2101" y="1766"/>
                    <a:pt x="1995" y="1629"/>
                    <a:pt x="2090" y="1521"/>
                  </a:cubicBezTo>
                  <a:cubicBezTo>
                    <a:pt x="2122" y="1485"/>
                    <a:pt x="2159" y="1470"/>
                    <a:pt x="2195" y="1470"/>
                  </a:cubicBezTo>
                  <a:close/>
                  <a:moveTo>
                    <a:pt x="4651" y="2699"/>
                  </a:moveTo>
                  <a:cubicBezTo>
                    <a:pt x="4672" y="2699"/>
                    <a:pt x="4691" y="2704"/>
                    <a:pt x="4713" y="2714"/>
                  </a:cubicBezTo>
                  <a:lnTo>
                    <a:pt x="4745" y="2734"/>
                  </a:lnTo>
                  <a:cubicBezTo>
                    <a:pt x="4765" y="2754"/>
                    <a:pt x="4782" y="2774"/>
                    <a:pt x="4788" y="2800"/>
                  </a:cubicBezTo>
                  <a:cubicBezTo>
                    <a:pt x="4791" y="2812"/>
                    <a:pt x="4791" y="2826"/>
                    <a:pt x="4797" y="2835"/>
                  </a:cubicBezTo>
                  <a:cubicBezTo>
                    <a:pt x="4799" y="2855"/>
                    <a:pt x="4797" y="2875"/>
                    <a:pt x="4788" y="2890"/>
                  </a:cubicBezTo>
                  <a:cubicBezTo>
                    <a:pt x="4785" y="2913"/>
                    <a:pt x="4774" y="2927"/>
                    <a:pt x="4759" y="2941"/>
                  </a:cubicBezTo>
                  <a:cubicBezTo>
                    <a:pt x="4748" y="2959"/>
                    <a:pt x="4730" y="2970"/>
                    <a:pt x="4713" y="2976"/>
                  </a:cubicBezTo>
                  <a:cubicBezTo>
                    <a:pt x="4699" y="2988"/>
                    <a:pt x="4681" y="2990"/>
                    <a:pt x="4658" y="2990"/>
                  </a:cubicBezTo>
                  <a:cubicBezTo>
                    <a:pt x="4629" y="2993"/>
                    <a:pt x="4598" y="2993"/>
                    <a:pt x="4569" y="2999"/>
                  </a:cubicBezTo>
                  <a:cubicBezTo>
                    <a:pt x="4565" y="3000"/>
                    <a:pt x="4561" y="3000"/>
                    <a:pt x="4558" y="3000"/>
                  </a:cubicBezTo>
                  <a:cubicBezTo>
                    <a:pt x="4534" y="3000"/>
                    <a:pt x="4514" y="2992"/>
                    <a:pt x="4494" y="2985"/>
                  </a:cubicBezTo>
                  <a:lnTo>
                    <a:pt x="4459" y="2962"/>
                  </a:lnTo>
                  <a:cubicBezTo>
                    <a:pt x="4439" y="2944"/>
                    <a:pt x="4425" y="2921"/>
                    <a:pt x="4416" y="2898"/>
                  </a:cubicBezTo>
                  <a:cubicBezTo>
                    <a:pt x="4416" y="2887"/>
                    <a:pt x="4413" y="2872"/>
                    <a:pt x="4410" y="2861"/>
                  </a:cubicBezTo>
                  <a:cubicBezTo>
                    <a:pt x="4407" y="2844"/>
                    <a:pt x="4410" y="2820"/>
                    <a:pt x="4416" y="2806"/>
                  </a:cubicBezTo>
                  <a:cubicBezTo>
                    <a:pt x="4422" y="2786"/>
                    <a:pt x="4431" y="2771"/>
                    <a:pt x="4448" y="2757"/>
                  </a:cubicBezTo>
                  <a:cubicBezTo>
                    <a:pt x="4456" y="2740"/>
                    <a:pt x="4477" y="2728"/>
                    <a:pt x="4494" y="2720"/>
                  </a:cubicBezTo>
                  <a:cubicBezTo>
                    <a:pt x="4511" y="2708"/>
                    <a:pt x="4526" y="2705"/>
                    <a:pt x="4549" y="2702"/>
                  </a:cubicBezTo>
                  <a:cubicBezTo>
                    <a:pt x="4575" y="2702"/>
                    <a:pt x="4609" y="2699"/>
                    <a:pt x="4638" y="2699"/>
                  </a:cubicBezTo>
                  <a:cubicBezTo>
                    <a:pt x="4643" y="2699"/>
                    <a:pt x="4647" y="2699"/>
                    <a:pt x="4651" y="2699"/>
                  </a:cubicBezTo>
                  <a:close/>
                  <a:moveTo>
                    <a:pt x="3137" y="1678"/>
                  </a:moveTo>
                  <a:cubicBezTo>
                    <a:pt x="3336" y="1678"/>
                    <a:pt x="3515" y="1774"/>
                    <a:pt x="3647" y="1936"/>
                  </a:cubicBezTo>
                  <a:cubicBezTo>
                    <a:pt x="3805" y="2126"/>
                    <a:pt x="3863" y="2388"/>
                    <a:pt x="3828" y="2630"/>
                  </a:cubicBezTo>
                  <a:cubicBezTo>
                    <a:pt x="3820" y="2671"/>
                    <a:pt x="3799" y="2699"/>
                    <a:pt x="3771" y="2720"/>
                  </a:cubicBezTo>
                  <a:cubicBezTo>
                    <a:pt x="3733" y="2820"/>
                    <a:pt x="3661" y="2913"/>
                    <a:pt x="3563" y="2959"/>
                  </a:cubicBezTo>
                  <a:cubicBezTo>
                    <a:pt x="3492" y="2994"/>
                    <a:pt x="3416" y="3009"/>
                    <a:pt x="3341" y="3009"/>
                  </a:cubicBezTo>
                  <a:cubicBezTo>
                    <a:pt x="3230" y="3009"/>
                    <a:pt x="3118" y="2977"/>
                    <a:pt x="3015" y="2933"/>
                  </a:cubicBezTo>
                  <a:cubicBezTo>
                    <a:pt x="2770" y="2826"/>
                    <a:pt x="2598" y="2584"/>
                    <a:pt x="2566" y="2325"/>
                  </a:cubicBezTo>
                  <a:cubicBezTo>
                    <a:pt x="2534" y="2042"/>
                    <a:pt x="2707" y="1768"/>
                    <a:pt x="2984" y="1696"/>
                  </a:cubicBezTo>
                  <a:cubicBezTo>
                    <a:pt x="3036" y="1684"/>
                    <a:pt x="3087" y="1678"/>
                    <a:pt x="3137" y="1678"/>
                  </a:cubicBezTo>
                  <a:close/>
                  <a:moveTo>
                    <a:pt x="1509" y="2212"/>
                  </a:moveTo>
                  <a:cubicBezTo>
                    <a:pt x="1633" y="2212"/>
                    <a:pt x="1756" y="2251"/>
                    <a:pt x="1863" y="2325"/>
                  </a:cubicBezTo>
                  <a:cubicBezTo>
                    <a:pt x="2064" y="2469"/>
                    <a:pt x="2136" y="2725"/>
                    <a:pt x="2079" y="2959"/>
                  </a:cubicBezTo>
                  <a:cubicBezTo>
                    <a:pt x="2079" y="2962"/>
                    <a:pt x="2076" y="2965"/>
                    <a:pt x="2076" y="2970"/>
                  </a:cubicBezTo>
                  <a:lnTo>
                    <a:pt x="2064" y="3002"/>
                  </a:lnTo>
                  <a:cubicBezTo>
                    <a:pt x="1967" y="3230"/>
                    <a:pt x="1755" y="3381"/>
                    <a:pt x="1513" y="3381"/>
                  </a:cubicBezTo>
                  <a:cubicBezTo>
                    <a:pt x="1483" y="3381"/>
                    <a:pt x="1452" y="3379"/>
                    <a:pt x="1422" y="3374"/>
                  </a:cubicBezTo>
                  <a:cubicBezTo>
                    <a:pt x="1208" y="3345"/>
                    <a:pt x="1009" y="3178"/>
                    <a:pt x="952" y="2965"/>
                  </a:cubicBezTo>
                  <a:cubicBezTo>
                    <a:pt x="917" y="2835"/>
                    <a:pt x="917" y="2685"/>
                    <a:pt x="972" y="2561"/>
                  </a:cubicBezTo>
                  <a:cubicBezTo>
                    <a:pt x="1027" y="2452"/>
                    <a:pt x="1110" y="2351"/>
                    <a:pt x="1220" y="2287"/>
                  </a:cubicBezTo>
                  <a:cubicBezTo>
                    <a:pt x="1312" y="2236"/>
                    <a:pt x="1411" y="2212"/>
                    <a:pt x="1509" y="2212"/>
                  </a:cubicBezTo>
                  <a:close/>
                  <a:moveTo>
                    <a:pt x="2358" y="3177"/>
                  </a:moveTo>
                  <a:cubicBezTo>
                    <a:pt x="2380" y="3177"/>
                    <a:pt x="2397" y="3183"/>
                    <a:pt x="2419" y="3192"/>
                  </a:cubicBezTo>
                  <a:lnTo>
                    <a:pt x="2451" y="3215"/>
                  </a:lnTo>
                  <a:cubicBezTo>
                    <a:pt x="2465" y="3230"/>
                    <a:pt x="2479" y="3244"/>
                    <a:pt x="2488" y="3261"/>
                  </a:cubicBezTo>
                  <a:cubicBezTo>
                    <a:pt x="2497" y="3279"/>
                    <a:pt x="2502" y="3296"/>
                    <a:pt x="2502" y="3316"/>
                  </a:cubicBezTo>
                  <a:cubicBezTo>
                    <a:pt x="2505" y="3333"/>
                    <a:pt x="2502" y="3354"/>
                    <a:pt x="2494" y="3368"/>
                  </a:cubicBezTo>
                  <a:cubicBezTo>
                    <a:pt x="2491" y="3388"/>
                    <a:pt x="2479" y="3406"/>
                    <a:pt x="2465" y="3420"/>
                  </a:cubicBezTo>
                  <a:lnTo>
                    <a:pt x="2436" y="3452"/>
                  </a:lnTo>
                  <a:cubicBezTo>
                    <a:pt x="2419" y="3475"/>
                    <a:pt x="2396" y="3489"/>
                    <a:pt x="2373" y="3495"/>
                  </a:cubicBezTo>
                  <a:cubicBezTo>
                    <a:pt x="2361" y="3498"/>
                    <a:pt x="2347" y="3498"/>
                    <a:pt x="2335" y="3504"/>
                  </a:cubicBezTo>
                  <a:cubicBezTo>
                    <a:pt x="2331" y="3504"/>
                    <a:pt x="2328" y="3504"/>
                    <a:pt x="2324" y="3504"/>
                  </a:cubicBezTo>
                  <a:cubicBezTo>
                    <a:pt x="2301" y="3504"/>
                    <a:pt x="2283" y="3497"/>
                    <a:pt x="2260" y="3489"/>
                  </a:cubicBezTo>
                  <a:lnTo>
                    <a:pt x="2229" y="3466"/>
                  </a:lnTo>
                  <a:cubicBezTo>
                    <a:pt x="2214" y="3452"/>
                    <a:pt x="2197" y="3437"/>
                    <a:pt x="2194" y="3420"/>
                  </a:cubicBezTo>
                  <a:cubicBezTo>
                    <a:pt x="2182" y="3403"/>
                    <a:pt x="2180" y="3388"/>
                    <a:pt x="2177" y="3365"/>
                  </a:cubicBezTo>
                  <a:cubicBezTo>
                    <a:pt x="2174" y="3348"/>
                    <a:pt x="2177" y="3325"/>
                    <a:pt x="2182" y="3310"/>
                  </a:cubicBezTo>
                  <a:cubicBezTo>
                    <a:pt x="2188" y="3293"/>
                    <a:pt x="2197" y="3276"/>
                    <a:pt x="2214" y="3261"/>
                  </a:cubicBezTo>
                  <a:lnTo>
                    <a:pt x="2243" y="3227"/>
                  </a:lnTo>
                  <a:cubicBezTo>
                    <a:pt x="2260" y="3207"/>
                    <a:pt x="2280" y="3192"/>
                    <a:pt x="2306" y="3186"/>
                  </a:cubicBezTo>
                  <a:cubicBezTo>
                    <a:pt x="2318" y="3181"/>
                    <a:pt x="2332" y="3181"/>
                    <a:pt x="2344" y="3178"/>
                  </a:cubicBezTo>
                  <a:cubicBezTo>
                    <a:pt x="2349" y="3177"/>
                    <a:pt x="2354" y="3177"/>
                    <a:pt x="2358" y="3177"/>
                  </a:cubicBezTo>
                  <a:close/>
                  <a:moveTo>
                    <a:pt x="5905" y="3095"/>
                  </a:moveTo>
                  <a:cubicBezTo>
                    <a:pt x="6016" y="3095"/>
                    <a:pt x="6126" y="3130"/>
                    <a:pt x="6223" y="3195"/>
                  </a:cubicBezTo>
                  <a:cubicBezTo>
                    <a:pt x="6399" y="3319"/>
                    <a:pt x="6465" y="3541"/>
                    <a:pt x="6422" y="3748"/>
                  </a:cubicBezTo>
                  <a:cubicBezTo>
                    <a:pt x="6416" y="3769"/>
                    <a:pt x="6411" y="3786"/>
                    <a:pt x="6399" y="3800"/>
                  </a:cubicBezTo>
                  <a:cubicBezTo>
                    <a:pt x="6399" y="3821"/>
                    <a:pt x="6393" y="3835"/>
                    <a:pt x="6385" y="3852"/>
                  </a:cubicBezTo>
                  <a:cubicBezTo>
                    <a:pt x="6315" y="3968"/>
                    <a:pt x="6229" y="4054"/>
                    <a:pt x="6105" y="4109"/>
                  </a:cubicBezTo>
                  <a:cubicBezTo>
                    <a:pt x="6045" y="4132"/>
                    <a:pt x="5978" y="4145"/>
                    <a:pt x="5912" y="4145"/>
                  </a:cubicBezTo>
                  <a:cubicBezTo>
                    <a:pt x="5873" y="4145"/>
                    <a:pt x="5834" y="4140"/>
                    <a:pt x="5797" y="4132"/>
                  </a:cubicBezTo>
                  <a:cubicBezTo>
                    <a:pt x="5609" y="4089"/>
                    <a:pt x="5445" y="3950"/>
                    <a:pt x="5402" y="3757"/>
                  </a:cubicBezTo>
                  <a:cubicBezTo>
                    <a:pt x="5376" y="3648"/>
                    <a:pt x="5376" y="3521"/>
                    <a:pt x="5422" y="3411"/>
                  </a:cubicBezTo>
                  <a:cubicBezTo>
                    <a:pt x="5471" y="3310"/>
                    <a:pt x="5549" y="3218"/>
                    <a:pt x="5644" y="3163"/>
                  </a:cubicBezTo>
                  <a:cubicBezTo>
                    <a:pt x="5727" y="3117"/>
                    <a:pt x="5816" y="3095"/>
                    <a:pt x="5905" y="3095"/>
                  </a:cubicBezTo>
                  <a:close/>
                  <a:moveTo>
                    <a:pt x="3689" y="3664"/>
                  </a:moveTo>
                  <a:cubicBezTo>
                    <a:pt x="3785" y="3664"/>
                    <a:pt x="3883" y="3689"/>
                    <a:pt x="3967" y="3740"/>
                  </a:cubicBezTo>
                  <a:cubicBezTo>
                    <a:pt x="4197" y="3878"/>
                    <a:pt x="4335" y="4152"/>
                    <a:pt x="4327" y="4417"/>
                  </a:cubicBezTo>
                  <a:cubicBezTo>
                    <a:pt x="4327" y="4483"/>
                    <a:pt x="4292" y="4535"/>
                    <a:pt x="4237" y="4561"/>
                  </a:cubicBezTo>
                  <a:cubicBezTo>
                    <a:pt x="4150" y="4700"/>
                    <a:pt x="4000" y="4775"/>
                    <a:pt x="3834" y="4775"/>
                  </a:cubicBezTo>
                  <a:cubicBezTo>
                    <a:pt x="3814" y="4775"/>
                    <a:pt x="3794" y="4774"/>
                    <a:pt x="3773" y="4772"/>
                  </a:cubicBezTo>
                  <a:cubicBezTo>
                    <a:pt x="3413" y="4723"/>
                    <a:pt x="3059" y="4313"/>
                    <a:pt x="3226" y="3950"/>
                  </a:cubicBezTo>
                  <a:cubicBezTo>
                    <a:pt x="3306" y="3762"/>
                    <a:pt x="3497" y="3664"/>
                    <a:pt x="3689" y="3664"/>
                  </a:cubicBezTo>
                  <a:close/>
                  <a:moveTo>
                    <a:pt x="6615" y="5005"/>
                  </a:moveTo>
                  <a:cubicBezTo>
                    <a:pt x="6641" y="5005"/>
                    <a:pt x="6667" y="5008"/>
                    <a:pt x="6690" y="5020"/>
                  </a:cubicBezTo>
                  <a:lnTo>
                    <a:pt x="6725" y="5040"/>
                  </a:lnTo>
                  <a:cubicBezTo>
                    <a:pt x="6745" y="5063"/>
                    <a:pt x="6759" y="5083"/>
                    <a:pt x="6768" y="5109"/>
                  </a:cubicBezTo>
                  <a:lnTo>
                    <a:pt x="6774" y="5146"/>
                  </a:lnTo>
                  <a:cubicBezTo>
                    <a:pt x="6774" y="5166"/>
                    <a:pt x="6774" y="5184"/>
                    <a:pt x="6768" y="5204"/>
                  </a:cubicBezTo>
                  <a:cubicBezTo>
                    <a:pt x="6762" y="5221"/>
                    <a:pt x="6754" y="5239"/>
                    <a:pt x="6739" y="5253"/>
                  </a:cubicBezTo>
                  <a:cubicBezTo>
                    <a:pt x="6728" y="5270"/>
                    <a:pt x="6707" y="5282"/>
                    <a:pt x="6690" y="5290"/>
                  </a:cubicBezTo>
                  <a:cubicBezTo>
                    <a:pt x="6673" y="5299"/>
                    <a:pt x="6656" y="5305"/>
                    <a:pt x="6635" y="5305"/>
                  </a:cubicBezTo>
                  <a:cubicBezTo>
                    <a:pt x="6598" y="5308"/>
                    <a:pt x="6558" y="5308"/>
                    <a:pt x="6517" y="5311"/>
                  </a:cubicBezTo>
                  <a:cubicBezTo>
                    <a:pt x="6513" y="5311"/>
                    <a:pt x="6508" y="5311"/>
                    <a:pt x="6504" y="5311"/>
                  </a:cubicBezTo>
                  <a:cubicBezTo>
                    <a:pt x="6483" y="5311"/>
                    <a:pt x="6464" y="5306"/>
                    <a:pt x="6442" y="5296"/>
                  </a:cubicBezTo>
                  <a:lnTo>
                    <a:pt x="6411" y="5276"/>
                  </a:lnTo>
                  <a:cubicBezTo>
                    <a:pt x="6387" y="5256"/>
                    <a:pt x="6373" y="5236"/>
                    <a:pt x="6367" y="5210"/>
                  </a:cubicBezTo>
                  <a:cubicBezTo>
                    <a:pt x="6364" y="5198"/>
                    <a:pt x="6364" y="5184"/>
                    <a:pt x="6359" y="5172"/>
                  </a:cubicBezTo>
                  <a:cubicBezTo>
                    <a:pt x="6356" y="5155"/>
                    <a:pt x="6359" y="5135"/>
                    <a:pt x="6367" y="5117"/>
                  </a:cubicBezTo>
                  <a:cubicBezTo>
                    <a:pt x="6370" y="5097"/>
                    <a:pt x="6382" y="5080"/>
                    <a:pt x="6396" y="5066"/>
                  </a:cubicBezTo>
                  <a:cubicBezTo>
                    <a:pt x="6411" y="5051"/>
                    <a:pt x="6425" y="5037"/>
                    <a:pt x="6442" y="5028"/>
                  </a:cubicBezTo>
                  <a:cubicBezTo>
                    <a:pt x="6460" y="5020"/>
                    <a:pt x="6480" y="5014"/>
                    <a:pt x="6497" y="5014"/>
                  </a:cubicBezTo>
                  <a:lnTo>
                    <a:pt x="6615" y="5005"/>
                  </a:lnTo>
                  <a:close/>
                  <a:moveTo>
                    <a:pt x="5699" y="4534"/>
                  </a:moveTo>
                  <a:cubicBezTo>
                    <a:pt x="5849" y="4534"/>
                    <a:pt x="5999" y="4618"/>
                    <a:pt x="6076" y="4749"/>
                  </a:cubicBezTo>
                  <a:cubicBezTo>
                    <a:pt x="6119" y="4818"/>
                    <a:pt x="6143" y="4896"/>
                    <a:pt x="6143" y="4979"/>
                  </a:cubicBezTo>
                  <a:cubicBezTo>
                    <a:pt x="6143" y="5089"/>
                    <a:pt x="6108" y="5178"/>
                    <a:pt x="6047" y="5264"/>
                  </a:cubicBezTo>
                  <a:cubicBezTo>
                    <a:pt x="6027" y="5293"/>
                    <a:pt x="5996" y="5308"/>
                    <a:pt x="5964" y="5311"/>
                  </a:cubicBezTo>
                  <a:cubicBezTo>
                    <a:pt x="5892" y="5368"/>
                    <a:pt x="5800" y="5406"/>
                    <a:pt x="5707" y="5409"/>
                  </a:cubicBezTo>
                  <a:cubicBezTo>
                    <a:pt x="5606" y="5409"/>
                    <a:pt x="5517" y="5380"/>
                    <a:pt x="5434" y="5316"/>
                  </a:cubicBezTo>
                  <a:cubicBezTo>
                    <a:pt x="5304" y="5224"/>
                    <a:pt x="5235" y="5051"/>
                    <a:pt x="5269" y="4896"/>
                  </a:cubicBezTo>
                  <a:cubicBezTo>
                    <a:pt x="5304" y="4702"/>
                    <a:pt x="5471" y="4555"/>
                    <a:pt x="5664" y="4535"/>
                  </a:cubicBezTo>
                  <a:cubicBezTo>
                    <a:pt x="5676" y="4534"/>
                    <a:pt x="5688" y="4534"/>
                    <a:pt x="5699" y="4534"/>
                  </a:cubicBezTo>
                  <a:close/>
                  <a:moveTo>
                    <a:pt x="2358" y="0"/>
                  </a:moveTo>
                  <a:cubicBezTo>
                    <a:pt x="1782" y="0"/>
                    <a:pt x="1253" y="375"/>
                    <a:pt x="1064" y="938"/>
                  </a:cubicBezTo>
                  <a:cubicBezTo>
                    <a:pt x="998" y="1132"/>
                    <a:pt x="992" y="1342"/>
                    <a:pt x="935" y="1535"/>
                  </a:cubicBezTo>
                  <a:cubicBezTo>
                    <a:pt x="874" y="1737"/>
                    <a:pt x="759" y="1910"/>
                    <a:pt x="620" y="2068"/>
                  </a:cubicBezTo>
                  <a:cubicBezTo>
                    <a:pt x="355" y="2374"/>
                    <a:pt x="1" y="2671"/>
                    <a:pt x="105" y="3123"/>
                  </a:cubicBezTo>
                  <a:cubicBezTo>
                    <a:pt x="202" y="3527"/>
                    <a:pt x="571" y="3783"/>
                    <a:pt x="963" y="3875"/>
                  </a:cubicBezTo>
                  <a:cubicBezTo>
                    <a:pt x="1341" y="3965"/>
                    <a:pt x="1753" y="3875"/>
                    <a:pt x="2119" y="4031"/>
                  </a:cubicBezTo>
                  <a:cubicBezTo>
                    <a:pt x="2422" y="4161"/>
                    <a:pt x="2583" y="4449"/>
                    <a:pt x="2675" y="4751"/>
                  </a:cubicBezTo>
                  <a:cubicBezTo>
                    <a:pt x="2762" y="5037"/>
                    <a:pt x="2791" y="5377"/>
                    <a:pt x="2969" y="5622"/>
                  </a:cubicBezTo>
                  <a:cubicBezTo>
                    <a:pt x="3087" y="5779"/>
                    <a:pt x="3253" y="5834"/>
                    <a:pt x="3428" y="5834"/>
                  </a:cubicBezTo>
                  <a:cubicBezTo>
                    <a:pt x="3596" y="5834"/>
                    <a:pt x="3772" y="5783"/>
                    <a:pt x="3923" y="5726"/>
                  </a:cubicBezTo>
                  <a:cubicBezTo>
                    <a:pt x="4252" y="5595"/>
                    <a:pt x="4574" y="5417"/>
                    <a:pt x="4934" y="5417"/>
                  </a:cubicBezTo>
                  <a:cubicBezTo>
                    <a:pt x="4972" y="5417"/>
                    <a:pt x="5009" y="5419"/>
                    <a:pt x="5047" y="5423"/>
                  </a:cubicBezTo>
                  <a:cubicBezTo>
                    <a:pt x="5393" y="5458"/>
                    <a:pt x="5693" y="5659"/>
                    <a:pt x="5984" y="5829"/>
                  </a:cubicBezTo>
                  <a:cubicBezTo>
                    <a:pt x="6186" y="5948"/>
                    <a:pt x="6415" y="6066"/>
                    <a:pt x="6647" y="6066"/>
                  </a:cubicBezTo>
                  <a:cubicBezTo>
                    <a:pt x="6748" y="6066"/>
                    <a:pt x="6849" y="6043"/>
                    <a:pt x="6950" y="5988"/>
                  </a:cubicBezTo>
                  <a:cubicBezTo>
                    <a:pt x="7243" y="5829"/>
                    <a:pt x="7468" y="5437"/>
                    <a:pt x="7365" y="5106"/>
                  </a:cubicBezTo>
                  <a:cubicBezTo>
                    <a:pt x="7278" y="4829"/>
                    <a:pt x="7073" y="4599"/>
                    <a:pt x="7036" y="4305"/>
                  </a:cubicBezTo>
                  <a:cubicBezTo>
                    <a:pt x="7022" y="4282"/>
                    <a:pt x="7019" y="4247"/>
                    <a:pt x="7030" y="4213"/>
                  </a:cubicBezTo>
                  <a:cubicBezTo>
                    <a:pt x="7085" y="4037"/>
                    <a:pt x="7091" y="3852"/>
                    <a:pt x="7042" y="3671"/>
                  </a:cubicBezTo>
                  <a:cubicBezTo>
                    <a:pt x="6993" y="3504"/>
                    <a:pt x="6912" y="3345"/>
                    <a:pt x="6785" y="3218"/>
                  </a:cubicBezTo>
                  <a:cubicBezTo>
                    <a:pt x="6630" y="3063"/>
                    <a:pt x="6428" y="3002"/>
                    <a:pt x="6243" y="2901"/>
                  </a:cubicBezTo>
                  <a:cubicBezTo>
                    <a:pt x="6076" y="2806"/>
                    <a:pt x="5932" y="2676"/>
                    <a:pt x="5877" y="2486"/>
                  </a:cubicBezTo>
                  <a:cubicBezTo>
                    <a:pt x="5825" y="2313"/>
                    <a:pt x="5849" y="2137"/>
                    <a:pt x="5834" y="1962"/>
                  </a:cubicBezTo>
                  <a:cubicBezTo>
                    <a:pt x="5809" y="1610"/>
                    <a:pt x="5494" y="1436"/>
                    <a:pt x="5174" y="1436"/>
                  </a:cubicBezTo>
                  <a:cubicBezTo>
                    <a:pt x="5130" y="1436"/>
                    <a:pt x="5085" y="1439"/>
                    <a:pt x="5042" y="1446"/>
                  </a:cubicBezTo>
                  <a:cubicBezTo>
                    <a:pt x="4825" y="1477"/>
                    <a:pt x="4600" y="1557"/>
                    <a:pt x="4381" y="1557"/>
                  </a:cubicBezTo>
                  <a:cubicBezTo>
                    <a:pt x="4276" y="1557"/>
                    <a:pt x="4173" y="1539"/>
                    <a:pt x="4073" y="1489"/>
                  </a:cubicBezTo>
                  <a:cubicBezTo>
                    <a:pt x="3704" y="1304"/>
                    <a:pt x="3658" y="840"/>
                    <a:pt x="3428" y="535"/>
                  </a:cubicBezTo>
                  <a:cubicBezTo>
                    <a:pt x="3229" y="267"/>
                    <a:pt x="2938" y="88"/>
                    <a:pt x="2612" y="25"/>
                  </a:cubicBezTo>
                  <a:cubicBezTo>
                    <a:pt x="2527" y="8"/>
                    <a:pt x="2442" y="0"/>
                    <a:pt x="2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4305825" y="2438100"/>
              <a:ext cx="13500" cy="12775"/>
            </a:xfrm>
            <a:custGeom>
              <a:avLst/>
              <a:gdLst/>
              <a:ahLst/>
              <a:cxnLst/>
              <a:rect l="l" t="t" r="r" b="b"/>
              <a:pathLst>
                <a:path w="540" h="511" extrusionOk="0">
                  <a:moveTo>
                    <a:pt x="202" y="1"/>
                  </a:moveTo>
                  <a:cubicBezTo>
                    <a:pt x="190" y="1"/>
                    <a:pt x="176" y="4"/>
                    <a:pt x="164" y="4"/>
                  </a:cubicBezTo>
                  <a:lnTo>
                    <a:pt x="156" y="4"/>
                  </a:lnTo>
                  <a:cubicBezTo>
                    <a:pt x="141" y="6"/>
                    <a:pt x="130" y="9"/>
                    <a:pt x="118" y="15"/>
                  </a:cubicBezTo>
                  <a:cubicBezTo>
                    <a:pt x="115" y="18"/>
                    <a:pt x="104" y="21"/>
                    <a:pt x="101" y="24"/>
                  </a:cubicBezTo>
                  <a:lnTo>
                    <a:pt x="69" y="47"/>
                  </a:lnTo>
                  <a:cubicBezTo>
                    <a:pt x="64" y="47"/>
                    <a:pt x="49" y="61"/>
                    <a:pt x="49" y="61"/>
                  </a:cubicBezTo>
                  <a:cubicBezTo>
                    <a:pt x="46" y="67"/>
                    <a:pt x="41" y="73"/>
                    <a:pt x="35" y="78"/>
                  </a:cubicBezTo>
                  <a:cubicBezTo>
                    <a:pt x="35" y="81"/>
                    <a:pt x="26" y="93"/>
                    <a:pt x="26" y="96"/>
                  </a:cubicBezTo>
                  <a:cubicBezTo>
                    <a:pt x="20" y="104"/>
                    <a:pt x="18" y="107"/>
                    <a:pt x="15" y="116"/>
                  </a:cubicBezTo>
                  <a:cubicBezTo>
                    <a:pt x="9" y="119"/>
                    <a:pt x="6" y="133"/>
                    <a:pt x="6" y="136"/>
                  </a:cubicBezTo>
                  <a:cubicBezTo>
                    <a:pt x="3" y="148"/>
                    <a:pt x="3" y="159"/>
                    <a:pt x="0" y="168"/>
                  </a:cubicBezTo>
                  <a:lnTo>
                    <a:pt x="0" y="174"/>
                  </a:lnTo>
                  <a:lnTo>
                    <a:pt x="0" y="194"/>
                  </a:lnTo>
                  <a:lnTo>
                    <a:pt x="0" y="208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0" y="220"/>
                  </a:lnTo>
                  <a:cubicBezTo>
                    <a:pt x="6" y="240"/>
                    <a:pt x="18" y="280"/>
                    <a:pt x="20" y="283"/>
                  </a:cubicBezTo>
                  <a:lnTo>
                    <a:pt x="32" y="306"/>
                  </a:lnTo>
                  <a:cubicBezTo>
                    <a:pt x="41" y="321"/>
                    <a:pt x="46" y="332"/>
                    <a:pt x="58" y="347"/>
                  </a:cubicBezTo>
                  <a:cubicBezTo>
                    <a:pt x="61" y="349"/>
                    <a:pt x="64" y="355"/>
                    <a:pt x="69" y="361"/>
                  </a:cubicBezTo>
                  <a:lnTo>
                    <a:pt x="72" y="364"/>
                  </a:lnTo>
                  <a:cubicBezTo>
                    <a:pt x="75" y="364"/>
                    <a:pt x="75" y="367"/>
                    <a:pt x="78" y="370"/>
                  </a:cubicBezTo>
                  <a:cubicBezTo>
                    <a:pt x="87" y="378"/>
                    <a:pt x="98" y="393"/>
                    <a:pt x="101" y="393"/>
                  </a:cubicBezTo>
                  <a:cubicBezTo>
                    <a:pt x="107" y="395"/>
                    <a:pt x="147" y="427"/>
                    <a:pt x="164" y="447"/>
                  </a:cubicBezTo>
                  <a:lnTo>
                    <a:pt x="170" y="450"/>
                  </a:lnTo>
                  <a:cubicBezTo>
                    <a:pt x="173" y="450"/>
                    <a:pt x="173" y="453"/>
                    <a:pt x="176" y="453"/>
                  </a:cubicBezTo>
                  <a:cubicBezTo>
                    <a:pt x="179" y="453"/>
                    <a:pt x="188" y="456"/>
                    <a:pt x="190" y="462"/>
                  </a:cubicBezTo>
                  <a:lnTo>
                    <a:pt x="234" y="482"/>
                  </a:lnTo>
                  <a:cubicBezTo>
                    <a:pt x="242" y="485"/>
                    <a:pt x="251" y="491"/>
                    <a:pt x="260" y="493"/>
                  </a:cubicBezTo>
                  <a:cubicBezTo>
                    <a:pt x="265" y="493"/>
                    <a:pt x="271" y="493"/>
                    <a:pt x="274" y="496"/>
                  </a:cubicBezTo>
                  <a:cubicBezTo>
                    <a:pt x="280" y="499"/>
                    <a:pt x="288" y="505"/>
                    <a:pt x="291" y="505"/>
                  </a:cubicBezTo>
                  <a:cubicBezTo>
                    <a:pt x="306" y="508"/>
                    <a:pt x="320" y="511"/>
                    <a:pt x="335" y="511"/>
                  </a:cubicBezTo>
                  <a:lnTo>
                    <a:pt x="337" y="511"/>
                  </a:lnTo>
                  <a:cubicBezTo>
                    <a:pt x="339" y="511"/>
                    <a:pt x="344" y="510"/>
                    <a:pt x="348" y="510"/>
                  </a:cubicBezTo>
                  <a:cubicBezTo>
                    <a:pt x="351" y="510"/>
                    <a:pt x="353" y="510"/>
                    <a:pt x="355" y="511"/>
                  </a:cubicBezTo>
                  <a:lnTo>
                    <a:pt x="392" y="511"/>
                  </a:lnTo>
                  <a:cubicBezTo>
                    <a:pt x="398" y="508"/>
                    <a:pt x="407" y="508"/>
                    <a:pt x="409" y="508"/>
                  </a:cubicBezTo>
                  <a:cubicBezTo>
                    <a:pt x="418" y="508"/>
                    <a:pt x="424" y="505"/>
                    <a:pt x="433" y="499"/>
                  </a:cubicBezTo>
                  <a:cubicBezTo>
                    <a:pt x="433" y="496"/>
                    <a:pt x="438" y="496"/>
                    <a:pt x="441" y="496"/>
                  </a:cubicBezTo>
                  <a:lnTo>
                    <a:pt x="447" y="496"/>
                  </a:lnTo>
                  <a:cubicBezTo>
                    <a:pt x="450" y="493"/>
                    <a:pt x="453" y="493"/>
                    <a:pt x="458" y="491"/>
                  </a:cubicBezTo>
                  <a:cubicBezTo>
                    <a:pt x="458" y="491"/>
                    <a:pt x="461" y="491"/>
                    <a:pt x="461" y="485"/>
                  </a:cubicBezTo>
                  <a:cubicBezTo>
                    <a:pt x="461" y="485"/>
                    <a:pt x="464" y="479"/>
                    <a:pt x="476" y="476"/>
                  </a:cubicBezTo>
                  <a:lnTo>
                    <a:pt x="499" y="447"/>
                  </a:lnTo>
                  <a:cubicBezTo>
                    <a:pt x="505" y="439"/>
                    <a:pt x="507" y="436"/>
                    <a:pt x="510" y="427"/>
                  </a:cubicBezTo>
                  <a:cubicBezTo>
                    <a:pt x="519" y="410"/>
                    <a:pt x="525" y="395"/>
                    <a:pt x="533" y="378"/>
                  </a:cubicBezTo>
                  <a:cubicBezTo>
                    <a:pt x="536" y="372"/>
                    <a:pt x="536" y="370"/>
                    <a:pt x="539" y="367"/>
                  </a:cubicBezTo>
                  <a:cubicBezTo>
                    <a:pt x="539" y="361"/>
                    <a:pt x="536" y="352"/>
                    <a:pt x="536" y="344"/>
                  </a:cubicBezTo>
                  <a:lnTo>
                    <a:pt x="536" y="341"/>
                  </a:lnTo>
                  <a:cubicBezTo>
                    <a:pt x="533" y="341"/>
                    <a:pt x="533" y="341"/>
                    <a:pt x="533" y="338"/>
                  </a:cubicBezTo>
                  <a:cubicBezTo>
                    <a:pt x="525" y="309"/>
                    <a:pt x="519" y="280"/>
                    <a:pt x="507" y="254"/>
                  </a:cubicBezTo>
                  <a:cubicBezTo>
                    <a:pt x="505" y="243"/>
                    <a:pt x="496" y="234"/>
                    <a:pt x="493" y="223"/>
                  </a:cubicBezTo>
                  <a:cubicBezTo>
                    <a:pt x="490" y="220"/>
                    <a:pt x="484" y="205"/>
                    <a:pt x="482" y="200"/>
                  </a:cubicBezTo>
                  <a:cubicBezTo>
                    <a:pt x="473" y="176"/>
                    <a:pt x="453" y="151"/>
                    <a:pt x="438" y="127"/>
                  </a:cubicBezTo>
                  <a:cubicBezTo>
                    <a:pt x="435" y="125"/>
                    <a:pt x="421" y="110"/>
                    <a:pt x="418" y="104"/>
                  </a:cubicBezTo>
                  <a:cubicBezTo>
                    <a:pt x="415" y="102"/>
                    <a:pt x="407" y="96"/>
                    <a:pt x="404" y="90"/>
                  </a:cubicBezTo>
                  <a:lnTo>
                    <a:pt x="349" y="47"/>
                  </a:lnTo>
                  <a:cubicBezTo>
                    <a:pt x="346" y="44"/>
                    <a:pt x="329" y="35"/>
                    <a:pt x="323" y="32"/>
                  </a:cubicBezTo>
                  <a:cubicBezTo>
                    <a:pt x="314" y="24"/>
                    <a:pt x="303" y="21"/>
                    <a:pt x="291" y="18"/>
                  </a:cubicBezTo>
                  <a:cubicBezTo>
                    <a:pt x="288" y="15"/>
                    <a:pt x="288" y="15"/>
                    <a:pt x="286" y="15"/>
                  </a:cubicBezTo>
                  <a:cubicBezTo>
                    <a:pt x="280" y="15"/>
                    <a:pt x="277" y="9"/>
                    <a:pt x="274" y="9"/>
                  </a:cubicBezTo>
                  <a:cubicBezTo>
                    <a:pt x="262" y="6"/>
                    <a:pt x="248" y="6"/>
                    <a:pt x="237" y="4"/>
                  </a:cubicBezTo>
                  <a:lnTo>
                    <a:pt x="222" y="4"/>
                  </a:lnTo>
                  <a:cubicBezTo>
                    <a:pt x="216" y="1"/>
                    <a:pt x="205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4314400" y="24508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0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5" y="2"/>
                    <a:pt x="6" y="1"/>
                  </a:cubicBezTo>
                  <a:close/>
                </a:path>
              </a:pathLst>
            </a:custGeom>
            <a:solidFill>
              <a:srgbClr val="310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4315700" y="2450750"/>
              <a:ext cx="525" cy="125"/>
            </a:xfrm>
            <a:custGeom>
              <a:avLst/>
              <a:gdLst/>
              <a:ahLst/>
              <a:cxnLst/>
              <a:rect l="l" t="t" r="r" b="b"/>
              <a:pathLst>
                <a:path w="21" h="5" extrusionOk="0">
                  <a:moveTo>
                    <a:pt x="15" y="1"/>
                  </a:moveTo>
                  <a:cubicBezTo>
                    <a:pt x="11" y="1"/>
                    <a:pt x="6" y="3"/>
                    <a:pt x="0" y="5"/>
                  </a:cubicBezTo>
                  <a:lnTo>
                    <a:pt x="9" y="5"/>
                  </a:lnTo>
                  <a:cubicBezTo>
                    <a:pt x="12" y="2"/>
                    <a:pt x="14" y="2"/>
                    <a:pt x="20" y="2"/>
                  </a:cubicBezTo>
                  <a:cubicBezTo>
                    <a:pt x="19" y="1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310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4317425" y="2449850"/>
              <a:ext cx="375" cy="300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0"/>
                  </a:moveTo>
                  <a:cubicBezTo>
                    <a:pt x="3" y="6"/>
                    <a:pt x="0" y="12"/>
                    <a:pt x="0" y="12"/>
                  </a:cubicBezTo>
                  <a:cubicBezTo>
                    <a:pt x="0" y="12"/>
                    <a:pt x="3" y="9"/>
                    <a:pt x="15" y="9"/>
                  </a:cubicBezTo>
                  <a:lnTo>
                    <a:pt x="15" y="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10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4357700" y="2460075"/>
              <a:ext cx="7225" cy="7025"/>
            </a:xfrm>
            <a:custGeom>
              <a:avLst/>
              <a:gdLst/>
              <a:ahLst/>
              <a:cxnLst/>
              <a:rect l="l" t="t" r="r" b="b"/>
              <a:pathLst>
                <a:path w="289" h="281" extrusionOk="0">
                  <a:moveTo>
                    <a:pt x="116" y="1"/>
                  </a:moveTo>
                  <a:cubicBezTo>
                    <a:pt x="104" y="4"/>
                    <a:pt x="90" y="6"/>
                    <a:pt x="78" y="9"/>
                  </a:cubicBezTo>
                  <a:cubicBezTo>
                    <a:pt x="75" y="15"/>
                    <a:pt x="72" y="15"/>
                    <a:pt x="67" y="18"/>
                  </a:cubicBezTo>
                  <a:cubicBezTo>
                    <a:pt x="64" y="18"/>
                    <a:pt x="52" y="24"/>
                    <a:pt x="44" y="32"/>
                  </a:cubicBezTo>
                  <a:lnTo>
                    <a:pt x="35" y="38"/>
                  </a:lnTo>
                  <a:cubicBezTo>
                    <a:pt x="32" y="44"/>
                    <a:pt x="29" y="47"/>
                    <a:pt x="23" y="53"/>
                  </a:cubicBezTo>
                  <a:cubicBezTo>
                    <a:pt x="23" y="58"/>
                    <a:pt x="21" y="64"/>
                    <a:pt x="18" y="67"/>
                  </a:cubicBezTo>
                  <a:cubicBezTo>
                    <a:pt x="15" y="73"/>
                    <a:pt x="15" y="76"/>
                    <a:pt x="9" y="79"/>
                  </a:cubicBezTo>
                  <a:cubicBezTo>
                    <a:pt x="9" y="79"/>
                    <a:pt x="6" y="81"/>
                    <a:pt x="6" y="87"/>
                  </a:cubicBezTo>
                  <a:cubicBezTo>
                    <a:pt x="3" y="90"/>
                    <a:pt x="3" y="90"/>
                    <a:pt x="3" y="93"/>
                  </a:cubicBezTo>
                  <a:lnTo>
                    <a:pt x="3" y="96"/>
                  </a:lnTo>
                  <a:lnTo>
                    <a:pt x="3" y="102"/>
                  </a:lnTo>
                  <a:cubicBezTo>
                    <a:pt x="3" y="107"/>
                    <a:pt x="0" y="110"/>
                    <a:pt x="0" y="119"/>
                  </a:cubicBezTo>
                  <a:lnTo>
                    <a:pt x="0" y="125"/>
                  </a:lnTo>
                  <a:cubicBezTo>
                    <a:pt x="0" y="139"/>
                    <a:pt x="3" y="151"/>
                    <a:pt x="3" y="162"/>
                  </a:cubicBezTo>
                  <a:lnTo>
                    <a:pt x="3" y="165"/>
                  </a:lnTo>
                  <a:cubicBezTo>
                    <a:pt x="6" y="174"/>
                    <a:pt x="18" y="188"/>
                    <a:pt x="18" y="197"/>
                  </a:cubicBezTo>
                  <a:cubicBezTo>
                    <a:pt x="18" y="197"/>
                    <a:pt x="18" y="202"/>
                    <a:pt x="21" y="202"/>
                  </a:cubicBezTo>
                  <a:cubicBezTo>
                    <a:pt x="23" y="208"/>
                    <a:pt x="29" y="217"/>
                    <a:pt x="35" y="223"/>
                  </a:cubicBezTo>
                  <a:lnTo>
                    <a:pt x="44" y="231"/>
                  </a:lnTo>
                  <a:cubicBezTo>
                    <a:pt x="46" y="237"/>
                    <a:pt x="58" y="246"/>
                    <a:pt x="64" y="254"/>
                  </a:cubicBezTo>
                  <a:cubicBezTo>
                    <a:pt x="69" y="254"/>
                    <a:pt x="69" y="260"/>
                    <a:pt x="72" y="260"/>
                  </a:cubicBezTo>
                  <a:cubicBezTo>
                    <a:pt x="78" y="263"/>
                    <a:pt x="84" y="266"/>
                    <a:pt x="90" y="266"/>
                  </a:cubicBezTo>
                  <a:cubicBezTo>
                    <a:pt x="95" y="269"/>
                    <a:pt x="107" y="274"/>
                    <a:pt x="113" y="274"/>
                  </a:cubicBezTo>
                  <a:cubicBezTo>
                    <a:pt x="116" y="277"/>
                    <a:pt x="118" y="277"/>
                    <a:pt x="121" y="277"/>
                  </a:cubicBezTo>
                  <a:lnTo>
                    <a:pt x="147" y="277"/>
                  </a:lnTo>
                  <a:lnTo>
                    <a:pt x="144" y="280"/>
                  </a:lnTo>
                  <a:cubicBezTo>
                    <a:pt x="147" y="280"/>
                    <a:pt x="150" y="280"/>
                    <a:pt x="156" y="277"/>
                  </a:cubicBezTo>
                  <a:lnTo>
                    <a:pt x="159" y="277"/>
                  </a:lnTo>
                  <a:cubicBezTo>
                    <a:pt x="159" y="274"/>
                    <a:pt x="159" y="274"/>
                    <a:pt x="162" y="274"/>
                  </a:cubicBezTo>
                  <a:lnTo>
                    <a:pt x="193" y="263"/>
                  </a:lnTo>
                  <a:cubicBezTo>
                    <a:pt x="202" y="260"/>
                    <a:pt x="205" y="254"/>
                    <a:pt x="214" y="251"/>
                  </a:cubicBezTo>
                  <a:cubicBezTo>
                    <a:pt x="222" y="240"/>
                    <a:pt x="237" y="234"/>
                    <a:pt x="248" y="223"/>
                  </a:cubicBezTo>
                  <a:cubicBezTo>
                    <a:pt x="257" y="217"/>
                    <a:pt x="265" y="211"/>
                    <a:pt x="274" y="208"/>
                  </a:cubicBezTo>
                  <a:cubicBezTo>
                    <a:pt x="277" y="205"/>
                    <a:pt x="280" y="202"/>
                    <a:pt x="280" y="197"/>
                  </a:cubicBezTo>
                  <a:cubicBezTo>
                    <a:pt x="283" y="182"/>
                    <a:pt x="283" y="168"/>
                    <a:pt x="289" y="159"/>
                  </a:cubicBezTo>
                  <a:lnTo>
                    <a:pt x="289" y="139"/>
                  </a:lnTo>
                  <a:cubicBezTo>
                    <a:pt x="283" y="136"/>
                    <a:pt x="283" y="133"/>
                    <a:pt x="283" y="125"/>
                  </a:cubicBezTo>
                  <a:cubicBezTo>
                    <a:pt x="280" y="116"/>
                    <a:pt x="277" y="102"/>
                    <a:pt x="274" y="90"/>
                  </a:cubicBezTo>
                  <a:cubicBezTo>
                    <a:pt x="274" y="87"/>
                    <a:pt x="274" y="81"/>
                    <a:pt x="268" y="79"/>
                  </a:cubicBezTo>
                  <a:cubicBezTo>
                    <a:pt x="265" y="73"/>
                    <a:pt x="260" y="61"/>
                    <a:pt x="251" y="53"/>
                  </a:cubicBezTo>
                  <a:cubicBezTo>
                    <a:pt x="248" y="50"/>
                    <a:pt x="248" y="47"/>
                    <a:pt x="245" y="44"/>
                  </a:cubicBezTo>
                  <a:cubicBezTo>
                    <a:pt x="237" y="35"/>
                    <a:pt x="231" y="32"/>
                    <a:pt x="222" y="24"/>
                  </a:cubicBezTo>
                  <a:cubicBezTo>
                    <a:pt x="219" y="21"/>
                    <a:pt x="216" y="18"/>
                    <a:pt x="211" y="18"/>
                  </a:cubicBezTo>
                  <a:cubicBezTo>
                    <a:pt x="202" y="15"/>
                    <a:pt x="191" y="9"/>
                    <a:pt x="182" y="6"/>
                  </a:cubicBezTo>
                  <a:cubicBezTo>
                    <a:pt x="176" y="6"/>
                    <a:pt x="173" y="4"/>
                    <a:pt x="167" y="4"/>
                  </a:cubicBezTo>
                  <a:cubicBezTo>
                    <a:pt x="165" y="4"/>
                    <a:pt x="162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4363825" y="2424125"/>
              <a:ext cx="375" cy="175"/>
            </a:xfrm>
            <a:custGeom>
              <a:avLst/>
              <a:gdLst/>
              <a:ahLst/>
              <a:cxnLst/>
              <a:rect l="l" t="t" r="r" b="b"/>
              <a:pathLst>
                <a:path w="15" h="7" extrusionOk="0">
                  <a:moveTo>
                    <a:pt x="15" y="1"/>
                  </a:moveTo>
                  <a:lnTo>
                    <a:pt x="15" y="1"/>
                  </a:lnTo>
                  <a:cubicBezTo>
                    <a:pt x="14" y="1"/>
                    <a:pt x="14" y="1"/>
                    <a:pt x="13" y="2"/>
                  </a:cubicBezTo>
                  <a:lnTo>
                    <a:pt x="13" y="2"/>
                  </a:ln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5" y="2"/>
                    <a:pt x="15" y="1"/>
                  </a:cubicBezTo>
                  <a:close/>
                  <a:moveTo>
                    <a:pt x="13" y="2"/>
                  </a:moveTo>
                  <a:cubicBezTo>
                    <a:pt x="13" y="2"/>
                    <a:pt x="12" y="2"/>
                    <a:pt x="12" y="3"/>
                  </a:cubicBezTo>
                  <a:lnTo>
                    <a:pt x="12" y="3"/>
                  </a:lnTo>
                  <a:cubicBezTo>
                    <a:pt x="12" y="2"/>
                    <a:pt x="13" y="2"/>
                    <a:pt x="13" y="2"/>
                  </a:cubicBezTo>
                  <a:close/>
                  <a:moveTo>
                    <a:pt x="12" y="3"/>
                  </a:moveTo>
                  <a:cubicBezTo>
                    <a:pt x="12" y="3"/>
                    <a:pt x="11" y="3"/>
                    <a:pt x="11" y="3"/>
                  </a:cubicBezTo>
                  <a:lnTo>
                    <a:pt x="11" y="3"/>
                  </a:ln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lose/>
                  <a:moveTo>
                    <a:pt x="11" y="3"/>
                  </a:moveTo>
                  <a:lnTo>
                    <a:pt x="11" y="3"/>
                  </a:lnTo>
                  <a:cubicBezTo>
                    <a:pt x="6" y="3"/>
                    <a:pt x="3" y="4"/>
                    <a:pt x="0" y="6"/>
                  </a:cubicBezTo>
                  <a:cubicBezTo>
                    <a:pt x="4" y="6"/>
                    <a:pt x="8" y="5"/>
                    <a:pt x="11" y="3"/>
                  </a:cubicBezTo>
                  <a:close/>
                </a:path>
              </a:pathLst>
            </a:custGeom>
            <a:solidFill>
              <a:srgbClr val="310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4361575" y="2426075"/>
              <a:ext cx="250" cy="375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0"/>
                  </a:moveTo>
                  <a:lnTo>
                    <a:pt x="1" y="15"/>
                  </a:lnTo>
                  <a:cubicBezTo>
                    <a:pt x="7" y="6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310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4360650" y="2423825"/>
              <a:ext cx="11550" cy="11125"/>
            </a:xfrm>
            <a:custGeom>
              <a:avLst/>
              <a:gdLst/>
              <a:ahLst/>
              <a:cxnLst/>
              <a:rect l="l" t="t" r="r" b="b"/>
              <a:pathLst>
                <a:path w="462" h="445" extrusionOk="0">
                  <a:moveTo>
                    <a:pt x="214" y="1"/>
                  </a:moveTo>
                  <a:cubicBezTo>
                    <a:pt x="205" y="1"/>
                    <a:pt x="199" y="4"/>
                    <a:pt x="188" y="4"/>
                  </a:cubicBezTo>
                  <a:cubicBezTo>
                    <a:pt x="173" y="10"/>
                    <a:pt x="162" y="13"/>
                    <a:pt x="147" y="18"/>
                  </a:cubicBezTo>
                  <a:lnTo>
                    <a:pt x="145" y="18"/>
                  </a:lnTo>
                  <a:cubicBezTo>
                    <a:pt x="142" y="24"/>
                    <a:pt x="136" y="27"/>
                    <a:pt x="130" y="27"/>
                  </a:cubicBezTo>
                  <a:cubicBezTo>
                    <a:pt x="129" y="26"/>
                    <a:pt x="129" y="26"/>
                    <a:pt x="128" y="26"/>
                  </a:cubicBezTo>
                  <a:cubicBezTo>
                    <a:pt x="127" y="26"/>
                    <a:pt x="127" y="27"/>
                    <a:pt x="127" y="27"/>
                  </a:cubicBezTo>
                  <a:cubicBezTo>
                    <a:pt x="113" y="38"/>
                    <a:pt x="98" y="44"/>
                    <a:pt x="87" y="56"/>
                  </a:cubicBezTo>
                  <a:lnTo>
                    <a:pt x="73" y="73"/>
                  </a:lnTo>
                  <a:cubicBezTo>
                    <a:pt x="61" y="82"/>
                    <a:pt x="58" y="90"/>
                    <a:pt x="49" y="99"/>
                  </a:cubicBezTo>
                  <a:cubicBezTo>
                    <a:pt x="49" y="99"/>
                    <a:pt x="47" y="102"/>
                    <a:pt x="41" y="113"/>
                  </a:cubicBezTo>
                  <a:cubicBezTo>
                    <a:pt x="35" y="116"/>
                    <a:pt x="35" y="116"/>
                    <a:pt x="35" y="119"/>
                  </a:cubicBezTo>
                  <a:cubicBezTo>
                    <a:pt x="32" y="122"/>
                    <a:pt x="21" y="154"/>
                    <a:pt x="18" y="154"/>
                  </a:cubicBezTo>
                  <a:cubicBezTo>
                    <a:pt x="15" y="160"/>
                    <a:pt x="12" y="165"/>
                    <a:pt x="12" y="177"/>
                  </a:cubicBezTo>
                  <a:cubicBezTo>
                    <a:pt x="9" y="188"/>
                    <a:pt x="3" y="200"/>
                    <a:pt x="3" y="214"/>
                  </a:cubicBezTo>
                  <a:cubicBezTo>
                    <a:pt x="3" y="232"/>
                    <a:pt x="0" y="246"/>
                    <a:pt x="3" y="260"/>
                  </a:cubicBezTo>
                  <a:lnTo>
                    <a:pt x="3" y="263"/>
                  </a:lnTo>
                  <a:cubicBezTo>
                    <a:pt x="9" y="263"/>
                    <a:pt x="9" y="272"/>
                    <a:pt x="9" y="283"/>
                  </a:cubicBezTo>
                  <a:cubicBezTo>
                    <a:pt x="15" y="295"/>
                    <a:pt x="18" y="309"/>
                    <a:pt x="26" y="324"/>
                  </a:cubicBezTo>
                  <a:cubicBezTo>
                    <a:pt x="29" y="330"/>
                    <a:pt x="32" y="335"/>
                    <a:pt x="38" y="338"/>
                  </a:cubicBezTo>
                  <a:lnTo>
                    <a:pt x="58" y="373"/>
                  </a:lnTo>
                  <a:lnTo>
                    <a:pt x="73" y="387"/>
                  </a:lnTo>
                  <a:cubicBezTo>
                    <a:pt x="84" y="393"/>
                    <a:pt x="96" y="402"/>
                    <a:pt x="113" y="404"/>
                  </a:cubicBezTo>
                  <a:cubicBezTo>
                    <a:pt x="119" y="407"/>
                    <a:pt x="122" y="410"/>
                    <a:pt x="130" y="416"/>
                  </a:cubicBezTo>
                  <a:cubicBezTo>
                    <a:pt x="142" y="422"/>
                    <a:pt x="156" y="430"/>
                    <a:pt x="171" y="433"/>
                  </a:cubicBezTo>
                  <a:cubicBezTo>
                    <a:pt x="176" y="433"/>
                    <a:pt x="179" y="436"/>
                    <a:pt x="188" y="436"/>
                  </a:cubicBezTo>
                  <a:cubicBezTo>
                    <a:pt x="202" y="439"/>
                    <a:pt x="217" y="445"/>
                    <a:pt x="231" y="445"/>
                  </a:cubicBezTo>
                  <a:lnTo>
                    <a:pt x="248" y="445"/>
                  </a:lnTo>
                  <a:cubicBezTo>
                    <a:pt x="263" y="445"/>
                    <a:pt x="277" y="439"/>
                    <a:pt x="289" y="439"/>
                  </a:cubicBezTo>
                  <a:cubicBezTo>
                    <a:pt x="294" y="439"/>
                    <a:pt x="303" y="436"/>
                    <a:pt x="309" y="433"/>
                  </a:cubicBezTo>
                  <a:cubicBezTo>
                    <a:pt x="318" y="433"/>
                    <a:pt x="323" y="430"/>
                    <a:pt x="332" y="428"/>
                  </a:cubicBezTo>
                  <a:cubicBezTo>
                    <a:pt x="343" y="416"/>
                    <a:pt x="364" y="407"/>
                    <a:pt x="372" y="402"/>
                  </a:cubicBezTo>
                  <a:cubicBezTo>
                    <a:pt x="375" y="396"/>
                    <a:pt x="381" y="393"/>
                    <a:pt x="387" y="390"/>
                  </a:cubicBezTo>
                  <a:cubicBezTo>
                    <a:pt x="401" y="376"/>
                    <a:pt x="416" y="364"/>
                    <a:pt x="424" y="347"/>
                  </a:cubicBezTo>
                  <a:cubicBezTo>
                    <a:pt x="430" y="344"/>
                    <a:pt x="433" y="335"/>
                    <a:pt x="436" y="332"/>
                  </a:cubicBezTo>
                  <a:cubicBezTo>
                    <a:pt x="436" y="330"/>
                    <a:pt x="439" y="321"/>
                    <a:pt x="439" y="321"/>
                  </a:cubicBezTo>
                  <a:cubicBezTo>
                    <a:pt x="444" y="315"/>
                    <a:pt x="450" y="309"/>
                    <a:pt x="453" y="304"/>
                  </a:cubicBezTo>
                  <a:lnTo>
                    <a:pt x="453" y="289"/>
                  </a:lnTo>
                  <a:cubicBezTo>
                    <a:pt x="459" y="275"/>
                    <a:pt x="459" y="263"/>
                    <a:pt x="462" y="249"/>
                  </a:cubicBezTo>
                  <a:lnTo>
                    <a:pt x="462" y="234"/>
                  </a:lnTo>
                  <a:lnTo>
                    <a:pt x="462" y="214"/>
                  </a:lnTo>
                  <a:cubicBezTo>
                    <a:pt x="462" y="203"/>
                    <a:pt x="459" y="191"/>
                    <a:pt x="459" y="177"/>
                  </a:cubicBezTo>
                  <a:lnTo>
                    <a:pt x="459" y="174"/>
                  </a:lnTo>
                  <a:lnTo>
                    <a:pt x="459" y="171"/>
                  </a:lnTo>
                  <a:cubicBezTo>
                    <a:pt x="453" y="168"/>
                    <a:pt x="453" y="162"/>
                    <a:pt x="453" y="162"/>
                  </a:cubicBezTo>
                  <a:lnTo>
                    <a:pt x="453" y="157"/>
                  </a:lnTo>
                  <a:cubicBezTo>
                    <a:pt x="450" y="145"/>
                    <a:pt x="447" y="134"/>
                    <a:pt x="444" y="128"/>
                  </a:cubicBezTo>
                  <a:lnTo>
                    <a:pt x="444" y="125"/>
                  </a:lnTo>
                  <a:cubicBezTo>
                    <a:pt x="436" y="113"/>
                    <a:pt x="430" y="99"/>
                    <a:pt x="418" y="85"/>
                  </a:cubicBezTo>
                  <a:cubicBezTo>
                    <a:pt x="418" y="82"/>
                    <a:pt x="416" y="76"/>
                    <a:pt x="410" y="73"/>
                  </a:cubicBezTo>
                  <a:lnTo>
                    <a:pt x="407" y="73"/>
                  </a:lnTo>
                  <a:cubicBezTo>
                    <a:pt x="407" y="73"/>
                    <a:pt x="404" y="73"/>
                    <a:pt x="404" y="70"/>
                  </a:cubicBezTo>
                  <a:lnTo>
                    <a:pt x="401" y="70"/>
                  </a:lnTo>
                  <a:cubicBezTo>
                    <a:pt x="387" y="59"/>
                    <a:pt x="375" y="47"/>
                    <a:pt x="361" y="38"/>
                  </a:cubicBezTo>
                  <a:lnTo>
                    <a:pt x="338" y="27"/>
                  </a:lnTo>
                  <a:cubicBezTo>
                    <a:pt x="329" y="18"/>
                    <a:pt x="309" y="15"/>
                    <a:pt x="300" y="10"/>
                  </a:cubicBezTo>
                  <a:cubicBezTo>
                    <a:pt x="292" y="10"/>
                    <a:pt x="286" y="4"/>
                    <a:pt x="277" y="4"/>
                  </a:cubicBezTo>
                  <a:cubicBezTo>
                    <a:pt x="271" y="4"/>
                    <a:pt x="263" y="1"/>
                    <a:pt x="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4360725" y="2430250"/>
              <a:ext cx="250" cy="450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0" y="0"/>
                  </a:moveTo>
                  <a:cubicBezTo>
                    <a:pt x="0" y="3"/>
                    <a:pt x="6" y="12"/>
                    <a:pt x="6" y="18"/>
                  </a:cubicBezTo>
                  <a:cubicBezTo>
                    <a:pt x="9" y="6"/>
                    <a:pt x="6" y="0"/>
                    <a:pt x="0" y="0"/>
                  </a:cubicBezTo>
                  <a:close/>
                </a:path>
              </a:pathLst>
            </a:custGeom>
            <a:solidFill>
              <a:srgbClr val="FFC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4290100" y="2388175"/>
              <a:ext cx="17050" cy="18375"/>
            </a:xfrm>
            <a:custGeom>
              <a:avLst/>
              <a:gdLst/>
              <a:ahLst/>
              <a:cxnLst/>
              <a:rect l="l" t="t" r="r" b="b"/>
              <a:pathLst>
                <a:path w="682" h="735" extrusionOk="0">
                  <a:moveTo>
                    <a:pt x="304" y="0"/>
                  </a:moveTo>
                  <a:cubicBezTo>
                    <a:pt x="283" y="0"/>
                    <a:pt x="260" y="3"/>
                    <a:pt x="237" y="3"/>
                  </a:cubicBezTo>
                  <a:lnTo>
                    <a:pt x="231" y="3"/>
                  </a:lnTo>
                  <a:cubicBezTo>
                    <a:pt x="223" y="9"/>
                    <a:pt x="214" y="9"/>
                    <a:pt x="203" y="12"/>
                  </a:cubicBezTo>
                  <a:cubicBezTo>
                    <a:pt x="182" y="18"/>
                    <a:pt x="159" y="29"/>
                    <a:pt x="139" y="35"/>
                  </a:cubicBezTo>
                  <a:cubicBezTo>
                    <a:pt x="131" y="41"/>
                    <a:pt x="116" y="44"/>
                    <a:pt x="116" y="46"/>
                  </a:cubicBezTo>
                  <a:cubicBezTo>
                    <a:pt x="113" y="46"/>
                    <a:pt x="102" y="58"/>
                    <a:pt x="99" y="61"/>
                  </a:cubicBezTo>
                  <a:cubicBezTo>
                    <a:pt x="84" y="72"/>
                    <a:pt x="70" y="87"/>
                    <a:pt x="59" y="101"/>
                  </a:cubicBezTo>
                  <a:cubicBezTo>
                    <a:pt x="56" y="107"/>
                    <a:pt x="47" y="113"/>
                    <a:pt x="44" y="119"/>
                  </a:cubicBezTo>
                  <a:cubicBezTo>
                    <a:pt x="44" y="124"/>
                    <a:pt x="33" y="133"/>
                    <a:pt x="33" y="139"/>
                  </a:cubicBezTo>
                  <a:cubicBezTo>
                    <a:pt x="30" y="147"/>
                    <a:pt x="27" y="159"/>
                    <a:pt x="18" y="170"/>
                  </a:cubicBezTo>
                  <a:cubicBezTo>
                    <a:pt x="18" y="173"/>
                    <a:pt x="15" y="182"/>
                    <a:pt x="15" y="188"/>
                  </a:cubicBezTo>
                  <a:cubicBezTo>
                    <a:pt x="10" y="205"/>
                    <a:pt x="4" y="228"/>
                    <a:pt x="1" y="245"/>
                  </a:cubicBezTo>
                  <a:lnTo>
                    <a:pt x="1" y="257"/>
                  </a:lnTo>
                  <a:lnTo>
                    <a:pt x="1" y="283"/>
                  </a:lnTo>
                  <a:cubicBezTo>
                    <a:pt x="1" y="303"/>
                    <a:pt x="1" y="326"/>
                    <a:pt x="4" y="346"/>
                  </a:cubicBezTo>
                  <a:lnTo>
                    <a:pt x="4" y="358"/>
                  </a:lnTo>
                  <a:cubicBezTo>
                    <a:pt x="4" y="358"/>
                    <a:pt x="10" y="358"/>
                    <a:pt x="10" y="361"/>
                  </a:cubicBezTo>
                  <a:cubicBezTo>
                    <a:pt x="12" y="375"/>
                    <a:pt x="15" y="387"/>
                    <a:pt x="18" y="398"/>
                  </a:cubicBezTo>
                  <a:cubicBezTo>
                    <a:pt x="27" y="415"/>
                    <a:pt x="33" y="436"/>
                    <a:pt x="41" y="456"/>
                  </a:cubicBezTo>
                  <a:cubicBezTo>
                    <a:pt x="44" y="459"/>
                    <a:pt x="53" y="476"/>
                    <a:pt x="53" y="476"/>
                  </a:cubicBezTo>
                  <a:lnTo>
                    <a:pt x="61" y="499"/>
                  </a:lnTo>
                  <a:cubicBezTo>
                    <a:pt x="79" y="516"/>
                    <a:pt x="87" y="531"/>
                    <a:pt x="99" y="548"/>
                  </a:cubicBezTo>
                  <a:cubicBezTo>
                    <a:pt x="105" y="559"/>
                    <a:pt x="113" y="571"/>
                    <a:pt x="119" y="577"/>
                  </a:cubicBezTo>
                  <a:cubicBezTo>
                    <a:pt x="125" y="585"/>
                    <a:pt x="131" y="591"/>
                    <a:pt x="133" y="594"/>
                  </a:cubicBezTo>
                  <a:cubicBezTo>
                    <a:pt x="151" y="608"/>
                    <a:pt x="165" y="623"/>
                    <a:pt x="182" y="634"/>
                  </a:cubicBezTo>
                  <a:cubicBezTo>
                    <a:pt x="187" y="642"/>
                    <a:pt x="196" y="647"/>
                    <a:pt x="205" y="647"/>
                  </a:cubicBezTo>
                  <a:cubicBezTo>
                    <a:pt x="207" y="647"/>
                    <a:pt x="209" y="646"/>
                    <a:pt x="211" y="646"/>
                  </a:cubicBezTo>
                  <a:lnTo>
                    <a:pt x="217" y="652"/>
                  </a:lnTo>
                  <a:cubicBezTo>
                    <a:pt x="237" y="660"/>
                    <a:pt x="255" y="669"/>
                    <a:pt x="272" y="681"/>
                  </a:cubicBezTo>
                  <a:cubicBezTo>
                    <a:pt x="329" y="706"/>
                    <a:pt x="361" y="718"/>
                    <a:pt x="419" y="727"/>
                  </a:cubicBezTo>
                  <a:cubicBezTo>
                    <a:pt x="443" y="732"/>
                    <a:pt x="464" y="735"/>
                    <a:pt x="483" y="735"/>
                  </a:cubicBezTo>
                  <a:cubicBezTo>
                    <a:pt x="505" y="735"/>
                    <a:pt x="526" y="731"/>
                    <a:pt x="549" y="724"/>
                  </a:cubicBezTo>
                  <a:cubicBezTo>
                    <a:pt x="557" y="724"/>
                    <a:pt x="563" y="721"/>
                    <a:pt x="572" y="718"/>
                  </a:cubicBezTo>
                  <a:lnTo>
                    <a:pt x="574" y="715"/>
                  </a:lnTo>
                  <a:cubicBezTo>
                    <a:pt x="583" y="709"/>
                    <a:pt x="586" y="704"/>
                    <a:pt x="592" y="701"/>
                  </a:cubicBezTo>
                  <a:cubicBezTo>
                    <a:pt x="598" y="701"/>
                    <a:pt x="612" y="683"/>
                    <a:pt x="612" y="681"/>
                  </a:cubicBezTo>
                  <a:cubicBezTo>
                    <a:pt x="615" y="681"/>
                    <a:pt x="615" y="678"/>
                    <a:pt x="618" y="678"/>
                  </a:cubicBezTo>
                  <a:cubicBezTo>
                    <a:pt x="618" y="675"/>
                    <a:pt x="618" y="675"/>
                    <a:pt x="621" y="672"/>
                  </a:cubicBezTo>
                  <a:cubicBezTo>
                    <a:pt x="623" y="666"/>
                    <a:pt x="623" y="660"/>
                    <a:pt x="629" y="657"/>
                  </a:cubicBezTo>
                  <a:cubicBezTo>
                    <a:pt x="629" y="657"/>
                    <a:pt x="635" y="634"/>
                    <a:pt x="635" y="632"/>
                  </a:cubicBezTo>
                  <a:lnTo>
                    <a:pt x="635" y="629"/>
                  </a:lnTo>
                  <a:lnTo>
                    <a:pt x="635" y="617"/>
                  </a:lnTo>
                  <a:lnTo>
                    <a:pt x="635" y="614"/>
                  </a:lnTo>
                  <a:cubicBezTo>
                    <a:pt x="635" y="608"/>
                    <a:pt x="632" y="603"/>
                    <a:pt x="632" y="600"/>
                  </a:cubicBezTo>
                  <a:cubicBezTo>
                    <a:pt x="609" y="542"/>
                    <a:pt x="635" y="476"/>
                    <a:pt x="681" y="436"/>
                  </a:cubicBezTo>
                  <a:cubicBezTo>
                    <a:pt x="678" y="421"/>
                    <a:pt x="678" y="404"/>
                    <a:pt x="675" y="389"/>
                  </a:cubicBezTo>
                  <a:cubicBezTo>
                    <a:pt x="675" y="387"/>
                    <a:pt x="675" y="378"/>
                    <a:pt x="672" y="375"/>
                  </a:cubicBezTo>
                  <a:lnTo>
                    <a:pt x="661" y="343"/>
                  </a:lnTo>
                  <a:cubicBezTo>
                    <a:pt x="658" y="317"/>
                    <a:pt x="647" y="294"/>
                    <a:pt x="638" y="274"/>
                  </a:cubicBezTo>
                  <a:cubicBezTo>
                    <a:pt x="635" y="263"/>
                    <a:pt x="629" y="251"/>
                    <a:pt x="623" y="242"/>
                  </a:cubicBezTo>
                  <a:cubicBezTo>
                    <a:pt x="621" y="237"/>
                    <a:pt x="618" y="228"/>
                    <a:pt x="615" y="222"/>
                  </a:cubicBezTo>
                  <a:cubicBezTo>
                    <a:pt x="603" y="202"/>
                    <a:pt x="592" y="185"/>
                    <a:pt x="577" y="165"/>
                  </a:cubicBezTo>
                  <a:cubicBezTo>
                    <a:pt x="572" y="156"/>
                    <a:pt x="563" y="142"/>
                    <a:pt x="551" y="130"/>
                  </a:cubicBezTo>
                  <a:lnTo>
                    <a:pt x="546" y="124"/>
                  </a:lnTo>
                  <a:lnTo>
                    <a:pt x="528" y="104"/>
                  </a:lnTo>
                  <a:cubicBezTo>
                    <a:pt x="520" y="98"/>
                    <a:pt x="511" y="90"/>
                    <a:pt x="502" y="84"/>
                  </a:cubicBezTo>
                  <a:lnTo>
                    <a:pt x="459" y="52"/>
                  </a:lnTo>
                  <a:lnTo>
                    <a:pt x="456" y="52"/>
                  </a:lnTo>
                  <a:cubicBezTo>
                    <a:pt x="445" y="46"/>
                    <a:pt x="439" y="44"/>
                    <a:pt x="427" y="35"/>
                  </a:cubicBezTo>
                  <a:cubicBezTo>
                    <a:pt x="413" y="26"/>
                    <a:pt x="396" y="21"/>
                    <a:pt x="381" y="15"/>
                  </a:cubicBezTo>
                  <a:cubicBezTo>
                    <a:pt x="376" y="15"/>
                    <a:pt x="370" y="12"/>
                    <a:pt x="367" y="12"/>
                  </a:cubicBezTo>
                  <a:cubicBezTo>
                    <a:pt x="355" y="9"/>
                    <a:pt x="344" y="9"/>
                    <a:pt x="332" y="3"/>
                  </a:cubicBezTo>
                  <a:cubicBezTo>
                    <a:pt x="327" y="0"/>
                    <a:pt x="318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9" name="Google Shape;1299;p35"/>
            <p:cNvGrpSpPr/>
            <p:nvPr/>
          </p:nvGrpSpPr>
          <p:grpSpPr>
            <a:xfrm>
              <a:off x="4241913" y="2380925"/>
              <a:ext cx="138650" cy="93375"/>
              <a:chOff x="4241775" y="2380925"/>
              <a:chExt cx="138650" cy="93375"/>
            </a:xfrm>
          </p:grpSpPr>
          <p:sp>
            <p:nvSpPr>
              <p:cNvPr id="1300" name="Google Shape;1300;p35"/>
              <p:cNvSpPr/>
              <p:nvPr/>
            </p:nvSpPr>
            <p:spPr>
              <a:xfrm>
                <a:off x="4295150" y="2430600"/>
                <a:ext cx="3187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12" extrusionOk="0">
                    <a:moveTo>
                      <a:pt x="632" y="301"/>
                    </a:moveTo>
                    <a:cubicBezTo>
                      <a:pt x="635" y="301"/>
                      <a:pt x="646" y="301"/>
                      <a:pt x="652" y="304"/>
                    </a:cubicBezTo>
                    <a:lnTo>
                      <a:pt x="669" y="304"/>
                    </a:lnTo>
                    <a:cubicBezTo>
                      <a:pt x="678" y="306"/>
                      <a:pt x="692" y="306"/>
                      <a:pt x="704" y="309"/>
                    </a:cubicBezTo>
                    <a:cubicBezTo>
                      <a:pt x="707" y="309"/>
                      <a:pt x="710" y="315"/>
                      <a:pt x="715" y="315"/>
                    </a:cubicBezTo>
                    <a:cubicBezTo>
                      <a:pt x="718" y="315"/>
                      <a:pt x="718" y="315"/>
                      <a:pt x="721" y="318"/>
                    </a:cubicBezTo>
                    <a:cubicBezTo>
                      <a:pt x="733" y="321"/>
                      <a:pt x="744" y="324"/>
                      <a:pt x="756" y="332"/>
                    </a:cubicBezTo>
                    <a:cubicBezTo>
                      <a:pt x="759" y="335"/>
                      <a:pt x="776" y="344"/>
                      <a:pt x="779" y="347"/>
                    </a:cubicBezTo>
                    <a:lnTo>
                      <a:pt x="834" y="390"/>
                    </a:lnTo>
                    <a:cubicBezTo>
                      <a:pt x="836" y="396"/>
                      <a:pt x="845" y="402"/>
                      <a:pt x="848" y="404"/>
                    </a:cubicBezTo>
                    <a:cubicBezTo>
                      <a:pt x="851" y="410"/>
                      <a:pt x="865" y="425"/>
                      <a:pt x="868" y="427"/>
                    </a:cubicBezTo>
                    <a:cubicBezTo>
                      <a:pt x="885" y="451"/>
                      <a:pt x="903" y="476"/>
                      <a:pt x="911" y="500"/>
                    </a:cubicBezTo>
                    <a:cubicBezTo>
                      <a:pt x="917" y="505"/>
                      <a:pt x="920" y="520"/>
                      <a:pt x="923" y="523"/>
                    </a:cubicBezTo>
                    <a:cubicBezTo>
                      <a:pt x="926" y="534"/>
                      <a:pt x="934" y="543"/>
                      <a:pt x="937" y="554"/>
                    </a:cubicBezTo>
                    <a:cubicBezTo>
                      <a:pt x="949" y="580"/>
                      <a:pt x="958" y="609"/>
                      <a:pt x="963" y="638"/>
                    </a:cubicBezTo>
                    <a:cubicBezTo>
                      <a:pt x="963" y="641"/>
                      <a:pt x="963" y="641"/>
                      <a:pt x="966" y="641"/>
                    </a:cubicBezTo>
                    <a:lnTo>
                      <a:pt x="966" y="644"/>
                    </a:lnTo>
                    <a:cubicBezTo>
                      <a:pt x="966" y="652"/>
                      <a:pt x="969" y="661"/>
                      <a:pt x="969" y="667"/>
                    </a:cubicBezTo>
                    <a:cubicBezTo>
                      <a:pt x="966" y="670"/>
                      <a:pt x="966" y="672"/>
                      <a:pt x="963" y="678"/>
                    </a:cubicBezTo>
                    <a:cubicBezTo>
                      <a:pt x="958" y="695"/>
                      <a:pt x="949" y="710"/>
                      <a:pt x="940" y="727"/>
                    </a:cubicBezTo>
                    <a:cubicBezTo>
                      <a:pt x="937" y="736"/>
                      <a:pt x="934" y="739"/>
                      <a:pt x="932" y="747"/>
                    </a:cubicBezTo>
                    <a:lnTo>
                      <a:pt x="906" y="776"/>
                    </a:lnTo>
                    <a:lnTo>
                      <a:pt x="906" y="779"/>
                    </a:lnTo>
                    <a:lnTo>
                      <a:pt x="906" y="782"/>
                    </a:lnTo>
                    <a:cubicBezTo>
                      <a:pt x="900" y="788"/>
                      <a:pt x="900" y="788"/>
                      <a:pt x="894" y="788"/>
                    </a:cubicBezTo>
                    <a:cubicBezTo>
                      <a:pt x="894" y="793"/>
                      <a:pt x="891" y="793"/>
                      <a:pt x="891" y="793"/>
                    </a:cubicBezTo>
                    <a:cubicBezTo>
                      <a:pt x="888" y="796"/>
                      <a:pt x="885" y="796"/>
                      <a:pt x="880" y="799"/>
                    </a:cubicBezTo>
                    <a:lnTo>
                      <a:pt x="877" y="799"/>
                    </a:lnTo>
                    <a:cubicBezTo>
                      <a:pt x="877" y="802"/>
                      <a:pt x="874" y="802"/>
                      <a:pt x="874" y="802"/>
                    </a:cubicBezTo>
                    <a:cubicBezTo>
                      <a:pt x="868" y="808"/>
                      <a:pt x="865" y="808"/>
                      <a:pt x="862" y="808"/>
                    </a:cubicBezTo>
                    <a:lnTo>
                      <a:pt x="862" y="802"/>
                    </a:lnTo>
                    <a:cubicBezTo>
                      <a:pt x="854" y="808"/>
                      <a:pt x="848" y="811"/>
                      <a:pt x="839" y="811"/>
                    </a:cubicBezTo>
                    <a:cubicBezTo>
                      <a:pt x="836" y="811"/>
                      <a:pt x="834" y="811"/>
                      <a:pt x="831" y="814"/>
                    </a:cubicBezTo>
                    <a:lnTo>
                      <a:pt x="770" y="814"/>
                    </a:lnTo>
                    <a:cubicBezTo>
                      <a:pt x="756" y="814"/>
                      <a:pt x="741" y="811"/>
                      <a:pt x="727" y="808"/>
                    </a:cubicBezTo>
                    <a:cubicBezTo>
                      <a:pt x="721" y="808"/>
                      <a:pt x="715" y="802"/>
                      <a:pt x="707" y="799"/>
                    </a:cubicBezTo>
                    <a:lnTo>
                      <a:pt x="707" y="799"/>
                    </a:lnTo>
                    <a:cubicBezTo>
                      <a:pt x="709" y="800"/>
                      <a:pt x="711" y="801"/>
                      <a:pt x="710" y="801"/>
                    </a:cubicBezTo>
                    <a:cubicBezTo>
                      <a:pt x="710" y="801"/>
                      <a:pt x="707" y="800"/>
                      <a:pt x="698" y="796"/>
                    </a:cubicBezTo>
                    <a:lnTo>
                      <a:pt x="692" y="796"/>
                    </a:lnTo>
                    <a:cubicBezTo>
                      <a:pt x="687" y="793"/>
                      <a:pt x="675" y="788"/>
                      <a:pt x="669" y="785"/>
                    </a:cubicBezTo>
                    <a:lnTo>
                      <a:pt x="626" y="765"/>
                    </a:lnTo>
                    <a:cubicBezTo>
                      <a:pt x="620" y="759"/>
                      <a:pt x="615" y="756"/>
                      <a:pt x="612" y="756"/>
                    </a:cubicBezTo>
                    <a:cubicBezTo>
                      <a:pt x="606" y="756"/>
                      <a:pt x="606" y="756"/>
                      <a:pt x="603" y="753"/>
                    </a:cubicBezTo>
                    <a:cubicBezTo>
                      <a:pt x="597" y="750"/>
                      <a:pt x="597" y="750"/>
                      <a:pt x="597" y="747"/>
                    </a:cubicBezTo>
                    <a:lnTo>
                      <a:pt x="600" y="747"/>
                    </a:lnTo>
                    <a:cubicBezTo>
                      <a:pt x="577" y="727"/>
                      <a:pt x="540" y="695"/>
                      <a:pt x="531" y="693"/>
                    </a:cubicBezTo>
                    <a:cubicBezTo>
                      <a:pt x="528" y="690"/>
                      <a:pt x="517" y="678"/>
                      <a:pt x="508" y="675"/>
                    </a:cubicBezTo>
                    <a:lnTo>
                      <a:pt x="502" y="667"/>
                    </a:lnTo>
                    <a:lnTo>
                      <a:pt x="502" y="664"/>
                    </a:lnTo>
                    <a:lnTo>
                      <a:pt x="499" y="661"/>
                    </a:lnTo>
                    <a:cubicBezTo>
                      <a:pt x="496" y="655"/>
                      <a:pt x="491" y="649"/>
                      <a:pt x="488" y="647"/>
                    </a:cubicBezTo>
                    <a:cubicBezTo>
                      <a:pt x="476" y="632"/>
                      <a:pt x="470" y="621"/>
                      <a:pt x="462" y="606"/>
                    </a:cubicBezTo>
                    <a:lnTo>
                      <a:pt x="453" y="583"/>
                    </a:lnTo>
                    <a:cubicBezTo>
                      <a:pt x="447" y="580"/>
                      <a:pt x="436" y="540"/>
                      <a:pt x="430" y="520"/>
                    </a:cubicBezTo>
                    <a:lnTo>
                      <a:pt x="430" y="517"/>
                    </a:lnTo>
                    <a:lnTo>
                      <a:pt x="430" y="511"/>
                    </a:lnTo>
                    <a:lnTo>
                      <a:pt x="430" y="508"/>
                    </a:lnTo>
                    <a:lnTo>
                      <a:pt x="430" y="494"/>
                    </a:lnTo>
                    <a:lnTo>
                      <a:pt x="430" y="474"/>
                    </a:lnTo>
                    <a:lnTo>
                      <a:pt x="430" y="468"/>
                    </a:lnTo>
                    <a:cubicBezTo>
                      <a:pt x="433" y="459"/>
                      <a:pt x="433" y="448"/>
                      <a:pt x="436" y="436"/>
                    </a:cubicBezTo>
                    <a:cubicBezTo>
                      <a:pt x="436" y="433"/>
                      <a:pt x="442" y="419"/>
                      <a:pt x="445" y="416"/>
                    </a:cubicBezTo>
                    <a:cubicBezTo>
                      <a:pt x="447" y="407"/>
                      <a:pt x="450" y="404"/>
                      <a:pt x="456" y="396"/>
                    </a:cubicBezTo>
                    <a:cubicBezTo>
                      <a:pt x="456" y="393"/>
                      <a:pt x="468" y="381"/>
                      <a:pt x="468" y="378"/>
                    </a:cubicBezTo>
                    <a:cubicBezTo>
                      <a:pt x="470" y="373"/>
                      <a:pt x="476" y="367"/>
                      <a:pt x="482" y="361"/>
                    </a:cubicBezTo>
                    <a:cubicBezTo>
                      <a:pt x="482" y="361"/>
                      <a:pt x="496" y="347"/>
                      <a:pt x="499" y="347"/>
                    </a:cubicBezTo>
                    <a:lnTo>
                      <a:pt x="531" y="324"/>
                    </a:lnTo>
                    <a:cubicBezTo>
                      <a:pt x="534" y="321"/>
                      <a:pt x="545" y="318"/>
                      <a:pt x="548" y="315"/>
                    </a:cubicBezTo>
                    <a:cubicBezTo>
                      <a:pt x="560" y="309"/>
                      <a:pt x="571" y="306"/>
                      <a:pt x="586" y="304"/>
                    </a:cubicBezTo>
                    <a:lnTo>
                      <a:pt x="597" y="304"/>
                    </a:lnTo>
                    <a:cubicBezTo>
                      <a:pt x="606" y="304"/>
                      <a:pt x="620" y="301"/>
                      <a:pt x="632" y="301"/>
                    </a:cubicBezTo>
                    <a:close/>
                    <a:moveTo>
                      <a:pt x="632" y="0"/>
                    </a:moveTo>
                    <a:cubicBezTo>
                      <a:pt x="439" y="0"/>
                      <a:pt x="249" y="99"/>
                      <a:pt x="168" y="283"/>
                    </a:cubicBezTo>
                    <a:cubicBezTo>
                      <a:pt x="1" y="649"/>
                      <a:pt x="352" y="1059"/>
                      <a:pt x="715" y="1108"/>
                    </a:cubicBezTo>
                    <a:cubicBezTo>
                      <a:pt x="737" y="1110"/>
                      <a:pt x="759" y="1112"/>
                      <a:pt x="781" y="1112"/>
                    </a:cubicBezTo>
                    <a:cubicBezTo>
                      <a:pt x="945" y="1112"/>
                      <a:pt x="1093" y="1035"/>
                      <a:pt x="1179" y="897"/>
                    </a:cubicBezTo>
                    <a:cubicBezTo>
                      <a:pt x="1237" y="871"/>
                      <a:pt x="1269" y="819"/>
                      <a:pt x="1269" y="753"/>
                    </a:cubicBezTo>
                    <a:cubicBezTo>
                      <a:pt x="1275" y="485"/>
                      <a:pt x="1139" y="211"/>
                      <a:pt x="909" y="76"/>
                    </a:cubicBezTo>
                    <a:cubicBezTo>
                      <a:pt x="825" y="25"/>
                      <a:pt x="728" y="0"/>
                      <a:pt x="6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5"/>
              <p:cNvSpPr/>
              <p:nvPr/>
            </p:nvSpPr>
            <p:spPr>
              <a:xfrm>
                <a:off x="4349700" y="2452450"/>
                <a:ext cx="22575" cy="218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874" extrusionOk="0">
                    <a:moveTo>
                      <a:pt x="355" y="337"/>
                    </a:moveTo>
                    <a:cubicBezTo>
                      <a:pt x="352" y="342"/>
                      <a:pt x="346" y="349"/>
                      <a:pt x="344" y="349"/>
                    </a:cubicBezTo>
                    <a:cubicBezTo>
                      <a:pt x="344" y="349"/>
                      <a:pt x="343" y="349"/>
                      <a:pt x="343" y="349"/>
                    </a:cubicBezTo>
                    <a:cubicBezTo>
                      <a:pt x="343" y="346"/>
                      <a:pt x="349" y="340"/>
                      <a:pt x="355" y="337"/>
                    </a:cubicBezTo>
                    <a:close/>
                    <a:moveTo>
                      <a:pt x="473" y="306"/>
                    </a:moveTo>
                    <a:cubicBezTo>
                      <a:pt x="482" y="306"/>
                      <a:pt x="485" y="309"/>
                      <a:pt x="487" y="309"/>
                    </a:cubicBezTo>
                    <a:cubicBezTo>
                      <a:pt x="493" y="309"/>
                      <a:pt x="496" y="311"/>
                      <a:pt x="502" y="311"/>
                    </a:cubicBezTo>
                    <a:cubicBezTo>
                      <a:pt x="511" y="314"/>
                      <a:pt x="522" y="320"/>
                      <a:pt x="531" y="323"/>
                    </a:cubicBezTo>
                    <a:cubicBezTo>
                      <a:pt x="536" y="323"/>
                      <a:pt x="539" y="326"/>
                      <a:pt x="542" y="329"/>
                    </a:cubicBezTo>
                    <a:cubicBezTo>
                      <a:pt x="551" y="337"/>
                      <a:pt x="557" y="340"/>
                      <a:pt x="565" y="349"/>
                    </a:cubicBezTo>
                    <a:cubicBezTo>
                      <a:pt x="568" y="352"/>
                      <a:pt x="568" y="355"/>
                      <a:pt x="571" y="358"/>
                    </a:cubicBezTo>
                    <a:cubicBezTo>
                      <a:pt x="580" y="366"/>
                      <a:pt x="585" y="378"/>
                      <a:pt x="588" y="384"/>
                    </a:cubicBezTo>
                    <a:cubicBezTo>
                      <a:pt x="594" y="386"/>
                      <a:pt x="594" y="392"/>
                      <a:pt x="594" y="395"/>
                    </a:cubicBezTo>
                    <a:cubicBezTo>
                      <a:pt x="597" y="407"/>
                      <a:pt x="600" y="421"/>
                      <a:pt x="603" y="430"/>
                    </a:cubicBezTo>
                    <a:cubicBezTo>
                      <a:pt x="603" y="438"/>
                      <a:pt x="603" y="441"/>
                      <a:pt x="609" y="444"/>
                    </a:cubicBezTo>
                    <a:lnTo>
                      <a:pt x="609" y="464"/>
                    </a:lnTo>
                    <a:cubicBezTo>
                      <a:pt x="603" y="473"/>
                      <a:pt x="603" y="487"/>
                      <a:pt x="600" y="502"/>
                    </a:cubicBezTo>
                    <a:cubicBezTo>
                      <a:pt x="600" y="507"/>
                      <a:pt x="597" y="510"/>
                      <a:pt x="594" y="513"/>
                    </a:cubicBezTo>
                    <a:cubicBezTo>
                      <a:pt x="585" y="516"/>
                      <a:pt x="577" y="522"/>
                      <a:pt x="568" y="528"/>
                    </a:cubicBezTo>
                    <a:cubicBezTo>
                      <a:pt x="557" y="539"/>
                      <a:pt x="542" y="545"/>
                      <a:pt x="534" y="556"/>
                    </a:cubicBezTo>
                    <a:cubicBezTo>
                      <a:pt x="525" y="559"/>
                      <a:pt x="522" y="565"/>
                      <a:pt x="513" y="568"/>
                    </a:cubicBezTo>
                    <a:lnTo>
                      <a:pt x="482" y="579"/>
                    </a:lnTo>
                    <a:cubicBezTo>
                      <a:pt x="479" y="579"/>
                      <a:pt x="479" y="579"/>
                      <a:pt x="479" y="582"/>
                    </a:cubicBezTo>
                    <a:lnTo>
                      <a:pt x="476" y="582"/>
                    </a:lnTo>
                    <a:cubicBezTo>
                      <a:pt x="470" y="585"/>
                      <a:pt x="467" y="585"/>
                      <a:pt x="464" y="585"/>
                    </a:cubicBezTo>
                    <a:lnTo>
                      <a:pt x="467" y="582"/>
                    </a:lnTo>
                    <a:lnTo>
                      <a:pt x="441" y="582"/>
                    </a:lnTo>
                    <a:cubicBezTo>
                      <a:pt x="438" y="582"/>
                      <a:pt x="436" y="582"/>
                      <a:pt x="433" y="579"/>
                    </a:cubicBezTo>
                    <a:cubicBezTo>
                      <a:pt x="427" y="579"/>
                      <a:pt x="415" y="574"/>
                      <a:pt x="410" y="571"/>
                    </a:cubicBezTo>
                    <a:cubicBezTo>
                      <a:pt x="404" y="571"/>
                      <a:pt x="398" y="568"/>
                      <a:pt x="392" y="565"/>
                    </a:cubicBezTo>
                    <a:cubicBezTo>
                      <a:pt x="389" y="565"/>
                      <a:pt x="389" y="559"/>
                      <a:pt x="384" y="559"/>
                    </a:cubicBezTo>
                    <a:cubicBezTo>
                      <a:pt x="378" y="554"/>
                      <a:pt x="366" y="545"/>
                      <a:pt x="361" y="542"/>
                    </a:cubicBezTo>
                    <a:lnTo>
                      <a:pt x="355" y="528"/>
                    </a:lnTo>
                    <a:cubicBezTo>
                      <a:pt x="349" y="522"/>
                      <a:pt x="343" y="513"/>
                      <a:pt x="341" y="507"/>
                    </a:cubicBezTo>
                    <a:cubicBezTo>
                      <a:pt x="338" y="507"/>
                      <a:pt x="338" y="502"/>
                      <a:pt x="338" y="502"/>
                    </a:cubicBezTo>
                    <a:cubicBezTo>
                      <a:pt x="338" y="490"/>
                      <a:pt x="326" y="479"/>
                      <a:pt x="323" y="470"/>
                    </a:cubicBezTo>
                    <a:lnTo>
                      <a:pt x="323" y="467"/>
                    </a:lnTo>
                    <a:cubicBezTo>
                      <a:pt x="323" y="456"/>
                      <a:pt x="320" y="444"/>
                      <a:pt x="320" y="430"/>
                    </a:cubicBezTo>
                    <a:lnTo>
                      <a:pt x="320" y="424"/>
                    </a:lnTo>
                    <a:cubicBezTo>
                      <a:pt x="320" y="415"/>
                      <a:pt x="323" y="412"/>
                      <a:pt x="323" y="407"/>
                    </a:cubicBezTo>
                    <a:lnTo>
                      <a:pt x="323" y="401"/>
                    </a:lnTo>
                    <a:lnTo>
                      <a:pt x="323" y="398"/>
                    </a:lnTo>
                    <a:cubicBezTo>
                      <a:pt x="323" y="395"/>
                      <a:pt x="323" y="395"/>
                      <a:pt x="326" y="392"/>
                    </a:cubicBezTo>
                    <a:cubicBezTo>
                      <a:pt x="326" y="386"/>
                      <a:pt x="329" y="384"/>
                      <a:pt x="329" y="384"/>
                    </a:cubicBezTo>
                    <a:cubicBezTo>
                      <a:pt x="335" y="381"/>
                      <a:pt x="335" y="378"/>
                      <a:pt x="338" y="372"/>
                    </a:cubicBezTo>
                    <a:cubicBezTo>
                      <a:pt x="341" y="369"/>
                      <a:pt x="343" y="363"/>
                      <a:pt x="343" y="358"/>
                    </a:cubicBezTo>
                    <a:cubicBezTo>
                      <a:pt x="349" y="352"/>
                      <a:pt x="352" y="349"/>
                      <a:pt x="355" y="343"/>
                    </a:cubicBezTo>
                    <a:lnTo>
                      <a:pt x="364" y="337"/>
                    </a:lnTo>
                    <a:cubicBezTo>
                      <a:pt x="372" y="329"/>
                      <a:pt x="384" y="323"/>
                      <a:pt x="387" y="323"/>
                    </a:cubicBezTo>
                    <a:cubicBezTo>
                      <a:pt x="392" y="320"/>
                      <a:pt x="395" y="320"/>
                      <a:pt x="398" y="314"/>
                    </a:cubicBezTo>
                    <a:cubicBezTo>
                      <a:pt x="410" y="311"/>
                      <a:pt x="424" y="309"/>
                      <a:pt x="436" y="306"/>
                    </a:cubicBezTo>
                    <a:close/>
                    <a:moveTo>
                      <a:pt x="463" y="1"/>
                    </a:moveTo>
                    <a:cubicBezTo>
                      <a:pt x="450" y="1"/>
                      <a:pt x="437" y="2"/>
                      <a:pt x="424" y="3"/>
                    </a:cubicBezTo>
                    <a:cubicBezTo>
                      <a:pt x="228" y="20"/>
                      <a:pt x="64" y="167"/>
                      <a:pt x="26" y="363"/>
                    </a:cubicBezTo>
                    <a:cubicBezTo>
                      <a:pt x="0" y="516"/>
                      <a:pt x="64" y="689"/>
                      <a:pt x="194" y="784"/>
                    </a:cubicBezTo>
                    <a:cubicBezTo>
                      <a:pt x="277" y="845"/>
                      <a:pt x="366" y="873"/>
                      <a:pt x="467" y="873"/>
                    </a:cubicBezTo>
                    <a:cubicBezTo>
                      <a:pt x="557" y="871"/>
                      <a:pt x="652" y="830"/>
                      <a:pt x="724" y="775"/>
                    </a:cubicBezTo>
                    <a:cubicBezTo>
                      <a:pt x="756" y="773"/>
                      <a:pt x="787" y="758"/>
                      <a:pt x="807" y="729"/>
                    </a:cubicBezTo>
                    <a:cubicBezTo>
                      <a:pt x="865" y="643"/>
                      <a:pt x="900" y="554"/>
                      <a:pt x="903" y="444"/>
                    </a:cubicBezTo>
                    <a:cubicBezTo>
                      <a:pt x="903" y="366"/>
                      <a:pt x="879" y="283"/>
                      <a:pt x="836" y="213"/>
                    </a:cubicBezTo>
                    <a:cubicBezTo>
                      <a:pt x="754" y="89"/>
                      <a:pt x="609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5"/>
              <p:cNvSpPr/>
              <p:nvPr/>
            </p:nvSpPr>
            <p:spPr>
              <a:xfrm>
                <a:off x="4353150" y="2416250"/>
                <a:ext cx="2727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051" extrusionOk="0">
                    <a:moveTo>
                      <a:pt x="341" y="416"/>
                    </a:moveTo>
                    <a:cubicBezTo>
                      <a:pt x="338" y="418"/>
                      <a:pt x="337" y="419"/>
                      <a:pt x="336" y="419"/>
                    </a:cubicBezTo>
                    <a:lnTo>
                      <a:pt x="336" y="419"/>
                    </a:lnTo>
                    <a:cubicBezTo>
                      <a:pt x="341" y="419"/>
                      <a:pt x="341" y="419"/>
                      <a:pt x="341" y="416"/>
                    </a:cubicBezTo>
                    <a:close/>
                    <a:moveTo>
                      <a:pt x="557" y="301"/>
                    </a:moveTo>
                    <a:cubicBezTo>
                      <a:pt x="566" y="301"/>
                      <a:pt x="574" y="304"/>
                      <a:pt x="580" y="304"/>
                    </a:cubicBezTo>
                    <a:cubicBezTo>
                      <a:pt x="589" y="304"/>
                      <a:pt x="594" y="307"/>
                      <a:pt x="603" y="307"/>
                    </a:cubicBezTo>
                    <a:cubicBezTo>
                      <a:pt x="615" y="316"/>
                      <a:pt x="632" y="318"/>
                      <a:pt x="643" y="327"/>
                    </a:cubicBezTo>
                    <a:lnTo>
                      <a:pt x="664" y="336"/>
                    </a:lnTo>
                    <a:cubicBezTo>
                      <a:pt x="678" y="347"/>
                      <a:pt x="690" y="359"/>
                      <a:pt x="704" y="370"/>
                    </a:cubicBezTo>
                    <a:lnTo>
                      <a:pt x="707" y="370"/>
                    </a:lnTo>
                    <a:cubicBezTo>
                      <a:pt x="707" y="373"/>
                      <a:pt x="710" y="373"/>
                      <a:pt x="710" y="373"/>
                    </a:cubicBezTo>
                    <a:lnTo>
                      <a:pt x="716" y="373"/>
                    </a:lnTo>
                    <a:cubicBezTo>
                      <a:pt x="718" y="376"/>
                      <a:pt x="721" y="379"/>
                      <a:pt x="721" y="385"/>
                    </a:cubicBezTo>
                    <a:cubicBezTo>
                      <a:pt x="733" y="399"/>
                      <a:pt x="739" y="414"/>
                      <a:pt x="747" y="422"/>
                    </a:cubicBezTo>
                    <a:lnTo>
                      <a:pt x="747" y="428"/>
                    </a:lnTo>
                    <a:cubicBezTo>
                      <a:pt x="750" y="434"/>
                      <a:pt x="753" y="445"/>
                      <a:pt x="759" y="457"/>
                    </a:cubicBezTo>
                    <a:lnTo>
                      <a:pt x="759" y="463"/>
                    </a:lnTo>
                    <a:cubicBezTo>
                      <a:pt x="759" y="465"/>
                      <a:pt x="759" y="465"/>
                      <a:pt x="762" y="471"/>
                    </a:cubicBezTo>
                    <a:lnTo>
                      <a:pt x="762" y="474"/>
                    </a:lnTo>
                    <a:lnTo>
                      <a:pt x="762" y="477"/>
                    </a:lnTo>
                    <a:cubicBezTo>
                      <a:pt x="762" y="491"/>
                      <a:pt x="765" y="503"/>
                      <a:pt x="765" y="514"/>
                    </a:cubicBezTo>
                    <a:lnTo>
                      <a:pt x="765" y="535"/>
                    </a:lnTo>
                    <a:lnTo>
                      <a:pt x="765" y="549"/>
                    </a:lnTo>
                    <a:cubicBezTo>
                      <a:pt x="762" y="563"/>
                      <a:pt x="762" y="575"/>
                      <a:pt x="759" y="589"/>
                    </a:cubicBezTo>
                    <a:lnTo>
                      <a:pt x="759" y="604"/>
                    </a:lnTo>
                    <a:cubicBezTo>
                      <a:pt x="753" y="609"/>
                      <a:pt x="747" y="615"/>
                      <a:pt x="744" y="621"/>
                    </a:cubicBezTo>
                    <a:cubicBezTo>
                      <a:pt x="744" y="621"/>
                      <a:pt x="739" y="627"/>
                      <a:pt x="739" y="633"/>
                    </a:cubicBezTo>
                    <a:cubicBezTo>
                      <a:pt x="736" y="635"/>
                      <a:pt x="733" y="644"/>
                      <a:pt x="730" y="647"/>
                    </a:cubicBezTo>
                    <a:cubicBezTo>
                      <a:pt x="718" y="664"/>
                      <a:pt x="704" y="676"/>
                      <a:pt x="690" y="690"/>
                    </a:cubicBezTo>
                    <a:cubicBezTo>
                      <a:pt x="687" y="693"/>
                      <a:pt x="678" y="696"/>
                      <a:pt x="675" y="702"/>
                    </a:cubicBezTo>
                    <a:cubicBezTo>
                      <a:pt x="667" y="707"/>
                      <a:pt x="646" y="716"/>
                      <a:pt x="635" y="725"/>
                    </a:cubicBezTo>
                    <a:cubicBezTo>
                      <a:pt x="629" y="731"/>
                      <a:pt x="620" y="733"/>
                      <a:pt x="615" y="733"/>
                    </a:cubicBezTo>
                    <a:cubicBezTo>
                      <a:pt x="606" y="736"/>
                      <a:pt x="600" y="739"/>
                      <a:pt x="592" y="739"/>
                    </a:cubicBezTo>
                    <a:cubicBezTo>
                      <a:pt x="580" y="739"/>
                      <a:pt x="566" y="742"/>
                      <a:pt x="551" y="742"/>
                    </a:cubicBezTo>
                    <a:lnTo>
                      <a:pt x="534" y="742"/>
                    </a:lnTo>
                    <a:cubicBezTo>
                      <a:pt x="520" y="742"/>
                      <a:pt x="505" y="739"/>
                      <a:pt x="491" y="736"/>
                    </a:cubicBezTo>
                    <a:cubicBezTo>
                      <a:pt x="485" y="736"/>
                      <a:pt x="479" y="733"/>
                      <a:pt x="473" y="733"/>
                    </a:cubicBezTo>
                    <a:cubicBezTo>
                      <a:pt x="459" y="731"/>
                      <a:pt x="445" y="722"/>
                      <a:pt x="433" y="713"/>
                    </a:cubicBezTo>
                    <a:cubicBezTo>
                      <a:pt x="427" y="710"/>
                      <a:pt x="422" y="707"/>
                      <a:pt x="416" y="705"/>
                    </a:cubicBezTo>
                    <a:cubicBezTo>
                      <a:pt x="404" y="696"/>
                      <a:pt x="393" y="684"/>
                      <a:pt x="384" y="679"/>
                    </a:cubicBezTo>
                    <a:cubicBezTo>
                      <a:pt x="380" y="680"/>
                      <a:pt x="376" y="680"/>
                      <a:pt x="373" y="680"/>
                    </a:cubicBezTo>
                    <a:cubicBezTo>
                      <a:pt x="365" y="680"/>
                      <a:pt x="360" y="678"/>
                      <a:pt x="358" y="676"/>
                    </a:cubicBezTo>
                    <a:lnTo>
                      <a:pt x="338" y="641"/>
                    </a:lnTo>
                    <a:cubicBezTo>
                      <a:pt x="332" y="638"/>
                      <a:pt x="329" y="633"/>
                      <a:pt x="326" y="627"/>
                    </a:cubicBezTo>
                    <a:cubicBezTo>
                      <a:pt x="318" y="612"/>
                      <a:pt x="315" y="598"/>
                      <a:pt x="309" y="586"/>
                    </a:cubicBezTo>
                    <a:cubicBezTo>
                      <a:pt x="309" y="581"/>
                      <a:pt x="309" y="578"/>
                      <a:pt x="303" y="575"/>
                    </a:cubicBezTo>
                    <a:cubicBezTo>
                      <a:pt x="300" y="569"/>
                      <a:pt x="303" y="566"/>
                      <a:pt x="303" y="566"/>
                    </a:cubicBezTo>
                    <a:lnTo>
                      <a:pt x="303" y="563"/>
                    </a:lnTo>
                    <a:cubicBezTo>
                      <a:pt x="300" y="549"/>
                      <a:pt x="303" y="535"/>
                      <a:pt x="303" y="517"/>
                    </a:cubicBezTo>
                    <a:cubicBezTo>
                      <a:pt x="303" y="503"/>
                      <a:pt x="309" y="491"/>
                      <a:pt x="312" y="480"/>
                    </a:cubicBezTo>
                    <a:cubicBezTo>
                      <a:pt x="312" y="468"/>
                      <a:pt x="315" y="463"/>
                      <a:pt x="318" y="457"/>
                    </a:cubicBezTo>
                    <a:cubicBezTo>
                      <a:pt x="321" y="457"/>
                      <a:pt x="332" y="425"/>
                      <a:pt x="335" y="422"/>
                    </a:cubicBezTo>
                    <a:cubicBezTo>
                      <a:pt x="335" y="421"/>
                      <a:pt x="335" y="420"/>
                      <a:pt x="336" y="419"/>
                    </a:cubicBezTo>
                    <a:lnTo>
                      <a:pt x="336" y="419"/>
                    </a:lnTo>
                    <a:cubicBezTo>
                      <a:pt x="336" y="419"/>
                      <a:pt x="335" y="419"/>
                      <a:pt x="335" y="419"/>
                    </a:cubicBezTo>
                    <a:cubicBezTo>
                      <a:pt x="335" y="416"/>
                      <a:pt x="335" y="416"/>
                      <a:pt x="341" y="414"/>
                    </a:cubicBezTo>
                    <a:lnTo>
                      <a:pt x="344" y="408"/>
                    </a:lnTo>
                    <a:cubicBezTo>
                      <a:pt x="347" y="402"/>
                      <a:pt x="349" y="399"/>
                      <a:pt x="349" y="399"/>
                    </a:cubicBezTo>
                    <a:cubicBezTo>
                      <a:pt x="358" y="390"/>
                      <a:pt x="361" y="379"/>
                      <a:pt x="373" y="373"/>
                    </a:cubicBezTo>
                    <a:lnTo>
                      <a:pt x="387" y="356"/>
                    </a:lnTo>
                    <a:cubicBezTo>
                      <a:pt x="398" y="344"/>
                      <a:pt x="413" y="336"/>
                      <a:pt x="427" y="327"/>
                    </a:cubicBezTo>
                    <a:cubicBezTo>
                      <a:pt x="427" y="327"/>
                      <a:pt x="427" y="324"/>
                      <a:pt x="428" y="324"/>
                    </a:cubicBezTo>
                    <a:cubicBezTo>
                      <a:pt x="429" y="324"/>
                      <a:pt x="429" y="325"/>
                      <a:pt x="430" y="327"/>
                    </a:cubicBezTo>
                    <a:cubicBezTo>
                      <a:pt x="433" y="321"/>
                      <a:pt x="436" y="321"/>
                      <a:pt x="442" y="321"/>
                    </a:cubicBezTo>
                    <a:cubicBezTo>
                      <a:pt x="442" y="320"/>
                      <a:pt x="442" y="320"/>
                      <a:pt x="443" y="320"/>
                    </a:cubicBezTo>
                    <a:cubicBezTo>
                      <a:pt x="444" y="320"/>
                      <a:pt x="445" y="320"/>
                      <a:pt x="445" y="318"/>
                    </a:cubicBezTo>
                    <a:lnTo>
                      <a:pt x="450" y="318"/>
                    </a:lnTo>
                    <a:cubicBezTo>
                      <a:pt x="465" y="313"/>
                      <a:pt x="476" y="307"/>
                      <a:pt x="491" y="304"/>
                    </a:cubicBezTo>
                    <a:cubicBezTo>
                      <a:pt x="502" y="304"/>
                      <a:pt x="508" y="301"/>
                      <a:pt x="517" y="301"/>
                    </a:cubicBezTo>
                    <a:close/>
                    <a:moveTo>
                      <a:pt x="529" y="1"/>
                    </a:moveTo>
                    <a:cubicBezTo>
                      <a:pt x="440" y="1"/>
                      <a:pt x="352" y="23"/>
                      <a:pt x="269" y="71"/>
                    </a:cubicBezTo>
                    <a:cubicBezTo>
                      <a:pt x="174" y="122"/>
                      <a:pt x="96" y="218"/>
                      <a:pt x="53" y="316"/>
                    </a:cubicBezTo>
                    <a:cubicBezTo>
                      <a:pt x="1" y="422"/>
                      <a:pt x="1" y="549"/>
                      <a:pt x="30" y="661"/>
                    </a:cubicBezTo>
                    <a:cubicBezTo>
                      <a:pt x="70" y="852"/>
                      <a:pt x="237" y="996"/>
                      <a:pt x="422" y="1039"/>
                    </a:cubicBezTo>
                    <a:cubicBezTo>
                      <a:pt x="459" y="1047"/>
                      <a:pt x="499" y="1051"/>
                      <a:pt x="540" y="1051"/>
                    </a:cubicBezTo>
                    <a:cubicBezTo>
                      <a:pt x="605" y="1051"/>
                      <a:pt x="671" y="1040"/>
                      <a:pt x="730" y="1013"/>
                    </a:cubicBezTo>
                    <a:cubicBezTo>
                      <a:pt x="851" y="964"/>
                      <a:pt x="943" y="875"/>
                      <a:pt x="1009" y="759"/>
                    </a:cubicBezTo>
                    <a:cubicBezTo>
                      <a:pt x="1018" y="745"/>
                      <a:pt x="1021" y="725"/>
                      <a:pt x="1024" y="707"/>
                    </a:cubicBezTo>
                    <a:cubicBezTo>
                      <a:pt x="1035" y="693"/>
                      <a:pt x="1044" y="676"/>
                      <a:pt x="1047" y="653"/>
                    </a:cubicBezTo>
                    <a:cubicBezTo>
                      <a:pt x="1090" y="448"/>
                      <a:pt x="1021" y="226"/>
                      <a:pt x="848" y="102"/>
                    </a:cubicBezTo>
                    <a:cubicBezTo>
                      <a:pt x="750" y="36"/>
                      <a:pt x="640" y="1"/>
                      <a:pt x="5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5"/>
              <p:cNvSpPr/>
              <p:nvPr/>
            </p:nvSpPr>
            <p:spPr>
              <a:xfrm>
                <a:off x="4281900" y="2380925"/>
                <a:ext cx="333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33" extrusionOk="0">
                    <a:moveTo>
                      <a:pt x="640" y="287"/>
                    </a:moveTo>
                    <a:cubicBezTo>
                      <a:pt x="646" y="287"/>
                      <a:pt x="655" y="287"/>
                      <a:pt x="660" y="290"/>
                    </a:cubicBezTo>
                    <a:cubicBezTo>
                      <a:pt x="672" y="293"/>
                      <a:pt x="683" y="293"/>
                      <a:pt x="695" y="296"/>
                    </a:cubicBezTo>
                    <a:cubicBezTo>
                      <a:pt x="698" y="296"/>
                      <a:pt x="704" y="302"/>
                      <a:pt x="709" y="302"/>
                    </a:cubicBezTo>
                    <a:cubicBezTo>
                      <a:pt x="724" y="308"/>
                      <a:pt x="741" y="311"/>
                      <a:pt x="755" y="322"/>
                    </a:cubicBezTo>
                    <a:cubicBezTo>
                      <a:pt x="767" y="331"/>
                      <a:pt x="773" y="334"/>
                      <a:pt x="784" y="336"/>
                    </a:cubicBezTo>
                    <a:lnTo>
                      <a:pt x="787" y="336"/>
                    </a:lnTo>
                    <a:lnTo>
                      <a:pt x="830" y="368"/>
                    </a:lnTo>
                    <a:cubicBezTo>
                      <a:pt x="839" y="377"/>
                      <a:pt x="848" y="383"/>
                      <a:pt x="856" y="391"/>
                    </a:cubicBezTo>
                    <a:lnTo>
                      <a:pt x="874" y="409"/>
                    </a:lnTo>
                    <a:lnTo>
                      <a:pt x="879" y="417"/>
                    </a:lnTo>
                    <a:cubicBezTo>
                      <a:pt x="891" y="426"/>
                      <a:pt x="900" y="440"/>
                      <a:pt x="905" y="452"/>
                    </a:cubicBezTo>
                    <a:cubicBezTo>
                      <a:pt x="920" y="469"/>
                      <a:pt x="931" y="489"/>
                      <a:pt x="943" y="509"/>
                    </a:cubicBezTo>
                    <a:cubicBezTo>
                      <a:pt x="946" y="512"/>
                      <a:pt x="949" y="524"/>
                      <a:pt x="951" y="527"/>
                    </a:cubicBezTo>
                    <a:cubicBezTo>
                      <a:pt x="957" y="538"/>
                      <a:pt x="963" y="550"/>
                      <a:pt x="966" y="561"/>
                    </a:cubicBezTo>
                    <a:cubicBezTo>
                      <a:pt x="975" y="581"/>
                      <a:pt x="986" y="604"/>
                      <a:pt x="989" y="628"/>
                    </a:cubicBezTo>
                    <a:lnTo>
                      <a:pt x="1000" y="662"/>
                    </a:lnTo>
                    <a:cubicBezTo>
                      <a:pt x="1003" y="665"/>
                      <a:pt x="1003" y="671"/>
                      <a:pt x="1003" y="677"/>
                    </a:cubicBezTo>
                    <a:cubicBezTo>
                      <a:pt x="1006" y="691"/>
                      <a:pt x="1006" y="708"/>
                      <a:pt x="1009" y="723"/>
                    </a:cubicBezTo>
                    <a:cubicBezTo>
                      <a:pt x="963" y="763"/>
                      <a:pt x="937" y="826"/>
                      <a:pt x="960" y="884"/>
                    </a:cubicBezTo>
                    <a:cubicBezTo>
                      <a:pt x="960" y="887"/>
                      <a:pt x="963" y="896"/>
                      <a:pt x="963" y="898"/>
                    </a:cubicBezTo>
                    <a:lnTo>
                      <a:pt x="963" y="901"/>
                    </a:lnTo>
                    <a:lnTo>
                      <a:pt x="963" y="913"/>
                    </a:lnTo>
                    <a:lnTo>
                      <a:pt x="963" y="919"/>
                    </a:lnTo>
                    <a:cubicBezTo>
                      <a:pt x="963" y="922"/>
                      <a:pt x="957" y="942"/>
                      <a:pt x="957" y="942"/>
                    </a:cubicBezTo>
                    <a:cubicBezTo>
                      <a:pt x="951" y="945"/>
                      <a:pt x="951" y="953"/>
                      <a:pt x="949" y="956"/>
                    </a:cubicBezTo>
                    <a:cubicBezTo>
                      <a:pt x="946" y="959"/>
                      <a:pt x="946" y="959"/>
                      <a:pt x="946" y="965"/>
                    </a:cubicBezTo>
                    <a:cubicBezTo>
                      <a:pt x="943" y="965"/>
                      <a:pt x="943" y="968"/>
                      <a:pt x="940" y="968"/>
                    </a:cubicBezTo>
                    <a:cubicBezTo>
                      <a:pt x="940" y="971"/>
                      <a:pt x="926" y="985"/>
                      <a:pt x="920" y="985"/>
                    </a:cubicBezTo>
                    <a:cubicBezTo>
                      <a:pt x="914" y="988"/>
                      <a:pt x="911" y="996"/>
                      <a:pt x="902" y="999"/>
                    </a:cubicBezTo>
                    <a:lnTo>
                      <a:pt x="900" y="1002"/>
                    </a:lnTo>
                    <a:cubicBezTo>
                      <a:pt x="891" y="1008"/>
                      <a:pt x="885" y="1011"/>
                      <a:pt x="877" y="1011"/>
                    </a:cubicBezTo>
                    <a:cubicBezTo>
                      <a:pt x="854" y="1018"/>
                      <a:pt x="833" y="1022"/>
                      <a:pt x="811" y="1022"/>
                    </a:cubicBezTo>
                    <a:cubicBezTo>
                      <a:pt x="792" y="1022"/>
                      <a:pt x="771" y="1019"/>
                      <a:pt x="747" y="1014"/>
                    </a:cubicBezTo>
                    <a:cubicBezTo>
                      <a:pt x="689" y="1002"/>
                      <a:pt x="657" y="994"/>
                      <a:pt x="600" y="968"/>
                    </a:cubicBezTo>
                    <a:cubicBezTo>
                      <a:pt x="583" y="956"/>
                      <a:pt x="565" y="945"/>
                      <a:pt x="545" y="939"/>
                    </a:cubicBezTo>
                    <a:lnTo>
                      <a:pt x="539" y="930"/>
                    </a:lnTo>
                    <a:cubicBezTo>
                      <a:pt x="528" y="924"/>
                      <a:pt x="516" y="916"/>
                      <a:pt x="510" y="910"/>
                    </a:cubicBezTo>
                    <a:cubicBezTo>
                      <a:pt x="493" y="910"/>
                      <a:pt x="479" y="896"/>
                      <a:pt x="461" y="881"/>
                    </a:cubicBezTo>
                    <a:cubicBezTo>
                      <a:pt x="459" y="878"/>
                      <a:pt x="453" y="870"/>
                      <a:pt x="447" y="864"/>
                    </a:cubicBezTo>
                    <a:cubicBezTo>
                      <a:pt x="441" y="855"/>
                      <a:pt x="433" y="847"/>
                      <a:pt x="427" y="835"/>
                    </a:cubicBezTo>
                    <a:cubicBezTo>
                      <a:pt x="415" y="815"/>
                      <a:pt x="407" y="800"/>
                      <a:pt x="389" y="783"/>
                    </a:cubicBezTo>
                    <a:lnTo>
                      <a:pt x="381" y="763"/>
                    </a:lnTo>
                    <a:cubicBezTo>
                      <a:pt x="381" y="763"/>
                      <a:pt x="372" y="743"/>
                      <a:pt x="369" y="740"/>
                    </a:cubicBezTo>
                    <a:cubicBezTo>
                      <a:pt x="361" y="723"/>
                      <a:pt x="355" y="702"/>
                      <a:pt x="346" y="682"/>
                    </a:cubicBezTo>
                    <a:cubicBezTo>
                      <a:pt x="343" y="671"/>
                      <a:pt x="340" y="662"/>
                      <a:pt x="338" y="648"/>
                    </a:cubicBezTo>
                    <a:cubicBezTo>
                      <a:pt x="338" y="645"/>
                      <a:pt x="332" y="645"/>
                      <a:pt x="332" y="645"/>
                    </a:cubicBezTo>
                    <a:lnTo>
                      <a:pt x="332" y="633"/>
                    </a:lnTo>
                    <a:cubicBezTo>
                      <a:pt x="329" y="610"/>
                      <a:pt x="329" y="590"/>
                      <a:pt x="329" y="567"/>
                    </a:cubicBezTo>
                    <a:lnTo>
                      <a:pt x="329" y="541"/>
                    </a:lnTo>
                    <a:lnTo>
                      <a:pt x="329" y="532"/>
                    </a:lnTo>
                    <a:cubicBezTo>
                      <a:pt x="332" y="512"/>
                      <a:pt x="338" y="492"/>
                      <a:pt x="343" y="475"/>
                    </a:cubicBezTo>
                    <a:cubicBezTo>
                      <a:pt x="343" y="466"/>
                      <a:pt x="346" y="460"/>
                      <a:pt x="346" y="455"/>
                    </a:cubicBezTo>
                    <a:cubicBezTo>
                      <a:pt x="355" y="446"/>
                      <a:pt x="358" y="434"/>
                      <a:pt x="361" y="423"/>
                    </a:cubicBezTo>
                    <a:cubicBezTo>
                      <a:pt x="361" y="420"/>
                      <a:pt x="372" y="409"/>
                      <a:pt x="372" y="406"/>
                    </a:cubicBezTo>
                    <a:cubicBezTo>
                      <a:pt x="375" y="397"/>
                      <a:pt x="384" y="394"/>
                      <a:pt x="387" y="388"/>
                    </a:cubicBezTo>
                    <a:cubicBezTo>
                      <a:pt x="398" y="374"/>
                      <a:pt x="412" y="360"/>
                      <a:pt x="427" y="348"/>
                    </a:cubicBezTo>
                    <a:cubicBezTo>
                      <a:pt x="430" y="345"/>
                      <a:pt x="441" y="334"/>
                      <a:pt x="444" y="334"/>
                    </a:cubicBezTo>
                    <a:cubicBezTo>
                      <a:pt x="444" y="331"/>
                      <a:pt x="459" y="325"/>
                      <a:pt x="467" y="322"/>
                    </a:cubicBezTo>
                    <a:cubicBezTo>
                      <a:pt x="487" y="316"/>
                      <a:pt x="510" y="305"/>
                      <a:pt x="531" y="296"/>
                    </a:cubicBezTo>
                    <a:cubicBezTo>
                      <a:pt x="542" y="293"/>
                      <a:pt x="551" y="293"/>
                      <a:pt x="559" y="290"/>
                    </a:cubicBezTo>
                    <a:lnTo>
                      <a:pt x="565" y="290"/>
                    </a:lnTo>
                    <a:cubicBezTo>
                      <a:pt x="588" y="290"/>
                      <a:pt x="611" y="287"/>
                      <a:pt x="632" y="287"/>
                    </a:cubicBezTo>
                    <a:close/>
                    <a:moveTo>
                      <a:pt x="606" y="1"/>
                    </a:moveTo>
                    <a:cubicBezTo>
                      <a:pt x="556" y="1"/>
                      <a:pt x="505" y="7"/>
                      <a:pt x="453" y="19"/>
                    </a:cubicBezTo>
                    <a:cubicBezTo>
                      <a:pt x="173" y="91"/>
                      <a:pt x="0" y="365"/>
                      <a:pt x="35" y="648"/>
                    </a:cubicBezTo>
                    <a:cubicBezTo>
                      <a:pt x="70" y="907"/>
                      <a:pt x="242" y="1149"/>
                      <a:pt x="485" y="1256"/>
                    </a:cubicBezTo>
                    <a:cubicBezTo>
                      <a:pt x="588" y="1300"/>
                      <a:pt x="701" y="1333"/>
                      <a:pt x="812" y="1333"/>
                    </a:cubicBezTo>
                    <a:cubicBezTo>
                      <a:pt x="888" y="1333"/>
                      <a:pt x="962" y="1318"/>
                      <a:pt x="1032" y="1282"/>
                    </a:cubicBezTo>
                    <a:cubicBezTo>
                      <a:pt x="1130" y="1233"/>
                      <a:pt x="1205" y="1143"/>
                      <a:pt x="1237" y="1043"/>
                    </a:cubicBezTo>
                    <a:cubicBezTo>
                      <a:pt x="1266" y="1022"/>
                      <a:pt x="1292" y="991"/>
                      <a:pt x="1294" y="953"/>
                    </a:cubicBezTo>
                    <a:cubicBezTo>
                      <a:pt x="1332" y="711"/>
                      <a:pt x="1274" y="449"/>
                      <a:pt x="1116" y="259"/>
                    </a:cubicBezTo>
                    <a:cubicBezTo>
                      <a:pt x="982" y="97"/>
                      <a:pt x="804" y="1"/>
                      <a:pt x="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5"/>
              <p:cNvSpPr/>
              <p:nvPr/>
            </p:nvSpPr>
            <p:spPr>
              <a:xfrm>
                <a:off x="4241775" y="2394275"/>
                <a:ext cx="30500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173" extrusionOk="0">
                    <a:moveTo>
                      <a:pt x="859" y="457"/>
                    </a:moveTo>
                    <a:cubicBezTo>
                      <a:pt x="862" y="460"/>
                      <a:pt x="862" y="462"/>
                      <a:pt x="862" y="462"/>
                    </a:cubicBezTo>
                    <a:cubicBezTo>
                      <a:pt x="862" y="463"/>
                      <a:pt x="862" y="464"/>
                      <a:pt x="861" y="464"/>
                    </a:cubicBezTo>
                    <a:cubicBezTo>
                      <a:pt x="860" y="464"/>
                      <a:pt x="859" y="461"/>
                      <a:pt x="859" y="457"/>
                    </a:cubicBezTo>
                    <a:close/>
                    <a:moveTo>
                      <a:pt x="582" y="292"/>
                    </a:moveTo>
                    <a:cubicBezTo>
                      <a:pt x="602" y="298"/>
                      <a:pt x="623" y="298"/>
                      <a:pt x="637" y="301"/>
                    </a:cubicBezTo>
                    <a:cubicBezTo>
                      <a:pt x="646" y="304"/>
                      <a:pt x="654" y="304"/>
                      <a:pt x="666" y="307"/>
                    </a:cubicBezTo>
                    <a:cubicBezTo>
                      <a:pt x="683" y="315"/>
                      <a:pt x="703" y="321"/>
                      <a:pt x="718" y="330"/>
                    </a:cubicBezTo>
                    <a:cubicBezTo>
                      <a:pt x="723" y="333"/>
                      <a:pt x="732" y="336"/>
                      <a:pt x="741" y="344"/>
                    </a:cubicBezTo>
                    <a:lnTo>
                      <a:pt x="746" y="344"/>
                    </a:lnTo>
                    <a:cubicBezTo>
                      <a:pt x="764" y="359"/>
                      <a:pt x="781" y="373"/>
                      <a:pt x="795" y="388"/>
                    </a:cubicBezTo>
                    <a:cubicBezTo>
                      <a:pt x="804" y="393"/>
                      <a:pt x="810" y="405"/>
                      <a:pt x="813" y="413"/>
                    </a:cubicBezTo>
                    <a:cubicBezTo>
                      <a:pt x="821" y="422"/>
                      <a:pt x="824" y="431"/>
                      <a:pt x="833" y="442"/>
                    </a:cubicBezTo>
                    <a:cubicBezTo>
                      <a:pt x="833" y="442"/>
                      <a:pt x="836" y="442"/>
                      <a:pt x="833" y="445"/>
                    </a:cubicBezTo>
                    <a:cubicBezTo>
                      <a:pt x="833" y="460"/>
                      <a:pt x="850" y="488"/>
                      <a:pt x="853" y="506"/>
                    </a:cubicBezTo>
                    <a:cubicBezTo>
                      <a:pt x="853" y="509"/>
                      <a:pt x="853" y="511"/>
                      <a:pt x="856" y="517"/>
                    </a:cubicBezTo>
                    <a:cubicBezTo>
                      <a:pt x="856" y="529"/>
                      <a:pt x="862" y="535"/>
                      <a:pt x="862" y="546"/>
                    </a:cubicBezTo>
                    <a:cubicBezTo>
                      <a:pt x="865" y="560"/>
                      <a:pt x="865" y="575"/>
                      <a:pt x="865" y="586"/>
                    </a:cubicBezTo>
                    <a:lnTo>
                      <a:pt x="865" y="601"/>
                    </a:lnTo>
                    <a:cubicBezTo>
                      <a:pt x="862" y="624"/>
                      <a:pt x="856" y="647"/>
                      <a:pt x="853" y="673"/>
                    </a:cubicBezTo>
                    <a:cubicBezTo>
                      <a:pt x="847" y="690"/>
                      <a:pt x="836" y="707"/>
                      <a:pt x="824" y="725"/>
                    </a:cubicBezTo>
                    <a:cubicBezTo>
                      <a:pt x="824" y="730"/>
                      <a:pt x="824" y="730"/>
                      <a:pt x="821" y="733"/>
                    </a:cubicBezTo>
                    <a:cubicBezTo>
                      <a:pt x="813" y="739"/>
                      <a:pt x="807" y="754"/>
                      <a:pt x="798" y="762"/>
                    </a:cubicBezTo>
                    <a:cubicBezTo>
                      <a:pt x="784" y="777"/>
                      <a:pt x="770" y="791"/>
                      <a:pt x="761" y="805"/>
                    </a:cubicBezTo>
                    <a:cubicBezTo>
                      <a:pt x="749" y="811"/>
                      <a:pt x="741" y="820"/>
                      <a:pt x="732" y="826"/>
                    </a:cubicBezTo>
                    <a:cubicBezTo>
                      <a:pt x="723" y="831"/>
                      <a:pt x="718" y="837"/>
                      <a:pt x="709" y="840"/>
                    </a:cubicBezTo>
                    <a:cubicBezTo>
                      <a:pt x="706" y="846"/>
                      <a:pt x="706" y="846"/>
                      <a:pt x="703" y="846"/>
                    </a:cubicBezTo>
                    <a:cubicBezTo>
                      <a:pt x="683" y="852"/>
                      <a:pt x="654" y="863"/>
                      <a:pt x="651" y="863"/>
                    </a:cubicBezTo>
                    <a:cubicBezTo>
                      <a:pt x="646" y="863"/>
                      <a:pt x="637" y="866"/>
                      <a:pt x="634" y="866"/>
                    </a:cubicBezTo>
                    <a:lnTo>
                      <a:pt x="625" y="866"/>
                    </a:lnTo>
                    <a:cubicBezTo>
                      <a:pt x="608" y="869"/>
                      <a:pt x="588" y="869"/>
                      <a:pt x="565" y="869"/>
                    </a:cubicBezTo>
                    <a:lnTo>
                      <a:pt x="545" y="869"/>
                    </a:lnTo>
                    <a:cubicBezTo>
                      <a:pt x="525" y="866"/>
                      <a:pt x="504" y="863"/>
                      <a:pt x="487" y="854"/>
                    </a:cubicBezTo>
                    <a:cubicBezTo>
                      <a:pt x="478" y="852"/>
                      <a:pt x="473" y="852"/>
                      <a:pt x="464" y="849"/>
                    </a:cubicBezTo>
                    <a:cubicBezTo>
                      <a:pt x="447" y="840"/>
                      <a:pt x="432" y="831"/>
                      <a:pt x="415" y="820"/>
                    </a:cubicBezTo>
                    <a:cubicBezTo>
                      <a:pt x="406" y="817"/>
                      <a:pt x="401" y="808"/>
                      <a:pt x="392" y="805"/>
                    </a:cubicBezTo>
                    <a:cubicBezTo>
                      <a:pt x="398" y="797"/>
                      <a:pt x="383" y="779"/>
                      <a:pt x="369" y="774"/>
                    </a:cubicBezTo>
                    <a:cubicBezTo>
                      <a:pt x="363" y="765"/>
                      <a:pt x="357" y="759"/>
                      <a:pt x="355" y="751"/>
                    </a:cubicBezTo>
                    <a:cubicBezTo>
                      <a:pt x="349" y="745"/>
                      <a:pt x="343" y="733"/>
                      <a:pt x="334" y="725"/>
                    </a:cubicBezTo>
                    <a:cubicBezTo>
                      <a:pt x="331" y="725"/>
                      <a:pt x="331" y="722"/>
                      <a:pt x="331" y="719"/>
                    </a:cubicBezTo>
                    <a:cubicBezTo>
                      <a:pt x="326" y="702"/>
                      <a:pt x="317" y="682"/>
                      <a:pt x="311" y="667"/>
                    </a:cubicBezTo>
                    <a:cubicBezTo>
                      <a:pt x="311" y="661"/>
                      <a:pt x="306" y="658"/>
                      <a:pt x="306" y="650"/>
                    </a:cubicBezTo>
                    <a:cubicBezTo>
                      <a:pt x="306" y="644"/>
                      <a:pt x="303" y="635"/>
                      <a:pt x="303" y="633"/>
                    </a:cubicBezTo>
                    <a:cubicBezTo>
                      <a:pt x="300" y="615"/>
                      <a:pt x="300" y="592"/>
                      <a:pt x="300" y="572"/>
                    </a:cubicBezTo>
                    <a:lnTo>
                      <a:pt x="300" y="566"/>
                    </a:lnTo>
                    <a:lnTo>
                      <a:pt x="300" y="560"/>
                    </a:lnTo>
                    <a:cubicBezTo>
                      <a:pt x="303" y="549"/>
                      <a:pt x="303" y="537"/>
                      <a:pt x="303" y="523"/>
                    </a:cubicBezTo>
                    <a:cubicBezTo>
                      <a:pt x="303" y="520"/>
                      <a:pt x="306" y="506"/>
                      <a:pt x="306" y="500"/>
                    </a:cubicBezTo>
                    <a:cubicBezTo>
                      <a:pt x="311" y="491"/>
                      <a:pt x="314" y="488"/>
                      <a:pt x="314" y="480"/>
                    </a:cubicBezTo>
                    <a:cubicBezTo>
                      <a:pt x="317" y="471"/>
                      <a:pt x="326" y="460"/>
                      <a:pt x="329" y="448"/>
                    </a:cubicBezTo>
                    <a:cubicBezTo>
                      <a:pt x="331" y="442"/>
                      <a:pt x="334" y="437"/>
                      <a:pt x="340" y="434"/>
                    </a:cubicBezTo>
                    <a:cubicBezTo>
                      <a:pt x="349" y="416"/>
                      <a:pt x="360" y="402"/>
                      <a:pt x="375" y="385"/>
                    </a:cubicBezTo>
                    <a:lnTo>
                      <a:pt x="398" y="362"/>
                    </a:lnTo>
                    <a:lnTo>
                      <a:pt x="401" y="359"/>
                    </a:lnTo>
                    <a:cubicBezTo>
                      <a:pt x="415" y="347"/>
                      <a:pt x="432" y="336"/>
                      <a:pt x="447" y="327"/>
                    </a:cubicBezTo>
                    <a:cubicBezTo>
                      <a:pt x="447" y="321"/>
                      <a:pt x="450" y="321"/>
                      <a:pt x="450" y="321"/>
                    </a:cubicBezTo>
                    <a:cubicBezTo>
                      <a:pt x="458" y="318"/>
                      <a:pt x="470" y="315"/>
                      <a:pt x="476" y="313"/>
                    </a:cubicBezTo>
                    <a:cubicBezTo>
                      <a:pt x="478" y="313"/>
                      <a:pt x="504" y="301"/>
                      <a:pt x="519" y="298"/>
                    </a:cubicBezTo>
                    <a:lnTo>
                      <a:pt x="525" y="298"/>
                    </a:lnTo>
                    <a:cubicBezTo>
                      <a:pt x="539" y="298"/>
                      <a:pt x="548" y="292"/>
                      <a:pt x="559" y="292"/>
                    </a:cubicBezTo>
                    <a:close/>
                    <a:moveTo>
                      <a:pt x="595" y="1"/>
                    </a:moveTo>
                    <a:cubicBezTo>
                      <a:pt x="495" y="1"/>
                      <a:pt x="394" y="26"/>
                      <a:pt x="303" y="79"/>
                    </a:cubicBezTo>
                    <a:cubicBezTo>
                      <a:pt x="196" y="143"/>
                      <a:pt x="112" y="243"/>
                      <a:pt x="58" y="353"/>
                    </a:cubicBezTo>
                    <a:cubicBezTo>
                      <a:pt x="0" y="477"/>
                      <a:pt x="0" y="627"/>
                      <a:pt x="37" y="756"/>
                    </a:cubicBezTo>
                    <a:cubicBezTo>
                      <a:pt x="86" y="967"/>
                      <a:pt x="285" y="1134"/>
                      <a:pt x="504" y="1166"/>
                    </a:cubicBezTo>
                    <a:cubicBezTo>
                      <a:pt x="535" y="1170"/>
                      <a:pt x="565" y="1173"/>
                      <a:pt x="595" y="1173"/>
                    </a:cubicBezTo>
                    <a:cubicBezTo>
                      <a:pt x="836" y="1173"/>
                      <a:pt x="1050" y="1022"/>
                      <a:pt x="1150" y="794"/>
                    </a:cubicBezTo>
                    <a:lnTo>
                      <a:pt x="1162" y="762"/>
                    </a:lnTo>
                    <a:cubicBezTo>
                      <a:pt x="1162" y="759"/>
                      <a:pt x="1164" y="754"/>
                      <a:pt x="1164" y="751"/>
                    </a:cubicBezTo>
                    <a:cubicBezTo>
                      <a:pt x="1219" y="517"/>
                      <a:pt x="1147" y="258"/>
                      <a:pt x="948" y="117"/>
                    </a:cubicBezTo>
                    <a:cubicBezTo>
                      <a:pt x="843" y="40"/>
                      <a:pt x="719" y="1"/>
                      <a:pt x="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5" name="Google Shape;1305;p35"/>
            <p:cNvSpPr/>
            <p:nvPr/>
          </p:nvSpPr>
          <p:spPr>
            <a:xfrm>
              <a:off x="4249325" y="2401575"/>
              <a:ext cx="14150" cy="14425"/>
            </a:xfrm>
            <a:custGeom>
              <a:avLst/>
              <a:gdLst/>
              <a:ahLst/>
              <a:cxnLst/>
              <a:rect l="l" t="t" r="r" b="b"/>
              <a:pathLst>
                <a:path w="566" h="577" extrusionOk="0">
                  <a:moveTo>
                    <a:pt x="260" y="0"/>
                  </a:moveTo>
                  <a:cubicBezTo>
                    <a:pt x="249" y="0"/>
                    <a:pt x="243" y="6"/>
                    <a:pt x="228" y="6"/>
                  </a:cubicBezTo>
                  <a:lnTo>
                    <a:pt x="220" y="6"/>
                  </a:lnTo>
                  <a:cubicBezTo>
                    <a:pt x="205" y="9"/>
                    <a:pt x="179" y="21"/>
                    <a:pt x="176" y="21"/>
                  </a:cubicBezTo>
                  <a:cubicBezTo>
                    <a:pt x="171" y="23"/>
                    <a:pt x="159" y="26"/>
                    <a:pt x="153" y="29"/>
                  </a:cubicBezTo>
                  <a:cubicBezTo>
                    <a:pt x="153" y="29"/>
                    <a:pt x="148" y="29"/>
                    <a:pt x="148" y="35"/>
                  </a:cubicBezTo>
                  <a:cubicBezTo>
                    <a:pt x="133" y="44"/>
                    <a:pt x="116" y="55"/>
                    <a:pt x="102" y="67"/>
                  </a:cubicBezTo>
                  <a:lnTo>
                    <a:pt x="99" y="70"/>
                  </a:lnTo>
                  <a:lnTo>
                    <a:pt x="76" y="93"/>
                  </a:lnTo>
                  <a:cubicBezTo>
                    <a:pt x="61" y="110"/>
                    <a:pt x="53" y="124"/>
                    <a:pt x="41" y="142"/>
                  </a:cubicBezTo>
                  <a:cubicBezTo>
                    <a:pt x="35" y="145"/>
                    <a:pt x="32" y="150"/>
                    <a:pt x="29" y="156"/>
                  </a:cubicBezTo>
                  <a:cubicBezTo>
                    <a:pt x="27" y="168"/>
                    <a:pt x="18" y="179"/>
                    <a:pt x="15" y="188"/>
                  </a:cubicBezTo>
                  <a:cubicBezTo>
                    <a:pt x="15" y="196"/>
                    <a:pt x="12" y="199"/>
                    <a:pt x="9" y="208"/>
                  </a:cubicBezTo>
                  <a:cubicBezTo>
                    <a:pt x="9" y="214"/>
                    <a:pt x="4" y="228"/>
                    <a:pt x="4" y="231"/>
                  </a:cubicBezTo>
                  <a:cubicBezTo>
                    <a:pt x="4" y="245"/>
                    <a:pt x="4" y="257"/>
                    <a:pt x="1" y="268"/>
                  </a:cubicBezTo>
                  <a:lnTo>
                    <a:pt x="1" y="274"/>
                  </a:lnTo>
                  <a:lnTo>
                    <a:pt x="1" y="280"/>
                  </a:lnTo>
                  <a:cubicBezTo>
                    <a:pt x="1" y="300"/>
                    <a:pt x="1" y="323"/>
                    <a:pt x="4" y="341"/>
                  </a:cubicBezTo>
                  <a:cubicBezTo>
                    <a:pt x="4" y="343"/>
                    <a:pt x="9" y="352"/>
                    <a:pt x="9" y="358"/>
                  </a:cubicBezTo>
                  <a:cubicBezTo>
                    <a:pt x="9" y="366"/>
                    <a:pt x="12" y="369"/>
                    <a:pt x="12" y="375"/>
                  </a:cubicBezTo>
                  <a:cubicBezTo>
                    <a:pt x="18" y="390"/>
                    <a:pt x="27" y="410"/>
                    <a:pt x="32" y="427"/>
                  </a:cubicBezTo>
                  <a:cubicBezTo>
                    <a:pt x="32" y="430"/>
                    <a:pt x="32" y="433"/>
                    <a:pt x="35" y="433"/>
                  </a:cubicBezTo>
                  <a:cubicBezTo>
                    <a:pt x="44" y="441"/>
                    <a:pt x="53" y="453"/>
                    <a:pt x="55" y="459"/>
                  </a:cubicBezTo>
                  <a:cubicBezTo>
                    <a:pt x="58" y="467"/>
                    <a:pt x="67" y="473"/>
                    <a:pt x="70" y="482"/>
                  </a:cubicBezTo>
                  <a:cubicBezTo>
                    <a:pt x="84" y="487"/>
                    <a:pt x="93" y="505"/>
                    <a:pt x="107" y="516"/>
                  </a:cubicBezTo>
                  <a:cubicBezTo>
                    <a:pt x="113" y="525"/>
                    <a:pt x="119" y="528"/>
                    <a:pt x="116" y="528"/>
                  </a:cubicBezTo>
                  <a:cubicBezTo>
                    <a:pt x="133" y="539"/>
                    <a:pt x="148" y="548"/>
                    <a:pt x="165" y="557"/>
                  </a:cubicBezTo>
                  <a:cubicBezTo>
                    <a:pt x="174" y="560"/>
                    <a:pt x="179" y="560"/>
                    <a:pt x="188" y="562"/>
                  </a:cubicBezTo>
                  <a:cubicBezTo>
                    <a:pt x="205" y="571"/>
                    <a:pt x="228" y="574"/>
                    <a:pt x="246" y="577"/>
                  </a:cubicBezTo>
                  <a:lnTo>
                    <a:pt x="266" y="577"/>
                  </a:lnTo>
                  <a:cubicBezTo>
                    <a:pt x="289" y="577"/>
                    <a:pt x="309" y="577"/>
                    <a:pt x="329" y="574"/>
                  </a:cubicBezTo>
                  <a:lnTo>
                    <a:pt x="335" y="574"/>
                  </a:lnTo>
                  <a:cubicBezTo>
                    <a:pt x="338" y="574"/>
                    <a:pt x="346" y="571"/>
                    <a:pt x="352" y="571"/>
                  </a:cubicBezTo>
                  <a:cubicBezTo>
                    <a:pt x="358" y="571"/>
                    <a:pt x="387" y="560"/>
                    <a:pt x="404" y="554"/>
                  </a:cubicBezTo>
                  <a:cubicBezTo>
                    <a:pt x="407" y="554"/>
                    <a:pt x="407" y="554"/>
                    <a:pt x="410" y="548"/>
                  </a:cubicBezTo>
                  <a:cubicBezTo>
                    <a:pt x="419" y="545"/>
                    <a:pt x="424" y="539"/>
                    <a:pt x="433" y="534"/>
                  </a:cubicBezTo>
                  <a:cubicBezTo>
                    <a:pt x="444" y="528"/>
                    <a:pt x="450" y="519"/>
                    <a:pt x="462" y="513"/>
                  </a:cubicBezTo>
                  <a:cubicBezTo>
                    <a:pt x="473" y="499"/>
                    <a:pt x="488" y="485"/>
                    <a:pt x="502" y="470"/>
                  </a:cubicBezTo>
                  <a:cubicBezTo>
                    <a:pt x="508" y="462"/>
                    <a:pt x="517" y="447"/>
                    <a:pt x="522" y="441"/>
                  </a:cubicBezTo>
                  <a:cubicBezTo>
                    <a:pt x="525" y="438"/>
                    <a:pt x="525" y="438"/>
                    <a:pt x="525" y="433"/>
                  </a:cubicBezTo>
                  <a:cubicBezTo>
                    <a:pt x="537" y="415"/>
                    <a:pt x="548" y="398"/>
                    <a:pt x="554" y="381"/>
                  </a:cubicBezTo>
                  <a:cubicBezTo>
                    <a:pt x="560" y="355"/>
                    <a:pt x="563" y="332"/>
                    <a:pt x="566" y="309"/>
                  </a:cubicBezTo>
                  <a:lnTo>
                    <a:pt x="566" y="294"/>
                  </a:lnTo>
                  <a:cubicBezTo>
                    <a:pt x="566" y="283"/>
                    <a:pt x="566" y="268"/>
                    <a:pt x="563" y="254"/>
                  </a:cubicBezTo>
                  <a:cubicBezTo>
                    <a:pt x="563" y="243"/>
                    <a:pt x="560" y="237"/>
                    <a:pt x="560" y="225"/>
                  </a:cubicBezTo>
                  <a:cubicBezTo>
                    <a:pt x="554" y="219"/>
                    <a:pt x="554" y="217"/>
                    <a:pt x="554" y="214"/>
                  </a:cubicBezTo>
                  <a:cubicBezTo>
                    <a:pt x="551" y="196"/>
                    <a:pt x="534" y="168"/>
                    <a:pt x="534" y="153"/>
                  </a:cubicBezTo>
                  <a:cubicBezTo>
                    <a:pt x="537" y="150"/>
                    <a:pt x="534" y="150"/>
                    <a:pt x="534" y="150"/>
                  </a:cubicBezTo>
                  <a:cubicBezTo>
                    <a:pt x="525" y="139"/>
                    <a:pt x="522" y="130"/>
                    <a:pt x="517" y="121"/>
                  </a:cubicBezTo>
                  <a:cubicBezTo>
                    <a:pt x="511" y="113"/>
                    <a:pt x="505" y="101"/>
                    <a:pt x="496" y="96"/>
                  </a:cubicBezTo>
                  <a:cubicBezTo>
                    <a:pt x="482" y="81"/>
                    <a:pt x="465" y="67"/>
                    <a:pt x="447" y="52"/>
                  </a:cubicBezTo>
                  <a:lnTo>
                    <a:pt x="444" y="52"/>
                  </a:lnTo>
                  <a:cubicBezTo>
                    <a:pt x="433" y="44"/>
                    <a:pt x="424" y="41"/>
                    <a:pt x="419" y="38"/>
                  </a:cubicBezTo>
                  <a:cubicBezTo>
                    <a:pt x="404" y="29"/>
                    <a:pt x="387" y="23"/>
                    <a:pt x="367" y="15"/>
                  </a:cubicBezTo>
                  <a:cubicBezTo>
                    <a:pt x="358" y="12"/>
                    <a:pt x="346" y="12"/>
                    <a:pt x="338" y="9"/>
                  </a:cubicBezTo>
                  <a:cubicBezTo>
                    <a:pt x="323" y="6"/>
                    <a:pt x="303" y="6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4268550" y="2375750"/>
              <a:ext cx="10350" cy="7400"/>
            </a:xfrm>
            <a:custGeom>
              <a:avLst/>
              <a:gdLst/>
              <a:ahLst/>
              <a:cxnLst/>
              <a:rect l="l" t="t" r="r" b="b"/>
              <a:pathLst>
                <a:path w="414" h="296" extrusionOk="0">
                  <a:moveTo>
                    <a:pt x="201" y="0"/>
                  </a:moveTo>
                  <a:cubicBezTo>
                    <a:pt x="165" y="0"/>
                    <a:pt x="128" y="15"/>
                    <a:pt x="96" y="51"/>
                  </a:cubicBezTo>
                  <a:cubicBezTo>
                    <a:pt x="1" y="159"/>
                    <a:pt x="107" y="296"/>
                    <a:pt x="216" y="296"/>
                  </a:cubicBezTo>
                  <a:cubicBezTo>
                    <a:pt x="252" y="296"/>
                    <a:pt x="288" y="281"/>
                    <a:pt x="318" y="247"/>
                  </a:cubicBezTo>
                  <a:cubicBezTo>
                    <a:pt x="414" y="138"/>
                    <a:pt x="31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4273025" y="2418425"/>
              <a:ext cx="8325" cy="8200"/>
            </a:xfrm>
            <a:custGeom>
              <a:avLst/>
              <a:gdLst/>
              <a:ahLst/>
              <a:cxnLst/>
              <a:rect l="l" t="t" r="r" b="b"/>
              <a:pathLst>
                <a:path w="333" h="328" extrusionOk="0">
                  <a:moveTo>
                    <a:pt x="185" y="0"/>
                  </a:moveTo>
                  <a:cubicBezTo>
                    <a:pt x="181" y="0"/>
                    <a:pt x="176" y="0"/>
                    <a:pt x="171" y="1"/>
                  </a:cubicBezTo>
                  <a:cubicBezTo>
                    <a:pt x="159" y="4"/>
                    <a:pt x="145" y="4"/>
                    <a:pt x="133" y="9"/>
                  </a:cubicBezTo>
                  <a:cubicBezTo>
                    <a:pt x="107" y="15"/>
                    <a:pt x="87" y="30"/>
                    <a:pt x="70" y="50"/>
                  </a:cubicBezTo>
                  <a:lnTo>
                    <a:pt x="41" y="84"/>
                  </a:lnTo>
                  <a:cubicBezTo>
                    <a:pt x="24" y="99"/>
                    <a:pt x="15" y="116"/>
                    <a:pt x="9" y="133"/>
                  </a:cubicBezTo>
                  <a:cubicBezTo>
                    <a:pt x="4" y="148"/>
                    <a:pt x="1" y="171"/>
                    <a:pt x="4" y="188"/>
                  </a:cubicBezTo>
                  <a:cubicBezTo>
                    <a:pt x="7" y="211"/>
                    <a:pt x="9" y="226"/>
                    <a:pt x="21" y="243"/>
                  </a:cubicBezTo>
                  <a:cubicBezTo>
                    <a:pt x="24" y="260"/>
                    <a:pt x="41" y="275"/>
                    <a:pt x="56" y="289"/>
                  </a:cubicBezTo>
                  <a:lnTo>
                    <a:pt x="87" y="312"/>
                  </a:lnTo>
                  <a:cubicBezTo>
                    <a:pt x="110" y="320"/>
                    <a:pt x="128" y="327"/>
                    <a:pt x="151" y="327"/>
                  </a:cubicBezTo>
                  <a:cubicBezTo>
                    <a:pt x="155" y="327"/>
                    <a:pt x="158" y="327"/>
                    <a:pt x="162" y="327"/>
                  </a:cubicBezTo>
                  <a:cubicBezTo>
                    <a:pt x="174" y="321"/>
                    <a:pt x="188" y="321"/>
                    <a:pt x="200" y="318"/>
                  </a:cubicBezTo>
                  <a:cubicBezTo>
                    <a:pt x="223" y="312"/>
                    <a:pt x="246" y="298"/>
                    <a:pt x="263" y="275"/>
                  </a:cubicBezTo>
                  <a:lnTo>
                    <a:pt x="292" y="243"/>
                  </a:lnTo>
                  <a:cubicBezTo>
                    <a:pt x="306" y="229"/>
                    <a:pt x="318" y="211"/>
                    <a:pt x="321" y="191"/>
                  </a:cubicBezTo>
                  <a:cubicBezTo>
                    <a:pt x="329" y="177"/>
                    <a:pt x="332" y="156"/>
                    <a:pt x="329" y="139"/>
                  </a:cubicBezTo>
                  <a:cubicBezTo>
                    <a:pt x="329" y="119"/>
                    <a:pt x="324" y="102"/>
                    <a:pt x="315" y="84"/>
                  </a:cubicBezTo>
                  <a:cubicBezTo>
                    <a:pt x="306" y="67"/>
                    <a:pt x="292" y="53"/>
                    <a:pt x="278" y="38"/>
                  </a:cubicBezTo>
                  <a:lnTo>
                    <a:pt x="246" y="15"/>
                  </a:lnTo>
                  <a:cubicBezTo>
                    <a:pt x="224" y="6"/>
                    <a:pt x="20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4328875" y="2406525"/>
              <a:ext cx="9825" cy="7550"/>
            </a:xfrm>
            <a:custGeom>
              <a:avLst/>
              <a:gdLst/>
              <a:ahLst/>
              <a:cxnLst/>
              <a:rect l="l" t="t" r="r" b="b"/>
              <a:pathLst>
                <a:path w="393" h="302" extrusionOk="0">
                  <a:moveTo>
                    <a:pt x="244" y="1"/>
                  </a:moveTo>
                  <a:cubicBezTo>
                    <a:pt x="240" y="1"/>
                    <a:pt x="236" y="1"/>
                    <a:pt x="231" y="1"/>
                  </a:cubicBezTo>
                  <a:cubicBezTo>
                    <a:pt x="202" y="1"/>
                    <a:pt x="171" y="1"/>
                    <a:pt x="142" y="4"/>
                  </a:cubicBezTo>
                  <a:cubicBezTo>
                    <a:pt x="119" y="7"/>
                    <a:pt x="104" y="13"/>
                    <a:pt x="87" y="21"/>
                  </a:cubicBezTo>
                  <a:cubicBezTo>
                    <a:pt x="70" y="30"/>
                    <a:pt x="49" y="42"/>
                    <a:pt x="41" y="59"/>
                  </a:cubicBezTo>
                  <a:cubicBezTo>
                    <a:pt x="26" y="73"/>
                    <a:pt x="15" y="88"/>
                    <a:pt x="12" y="111"/>
                  </a:cubicBezTo>
                  <a:cubicBezTo>
                    <a:pt x="3" y="125"/>
                    <a:pt x="0" y="145"/>
                    <a:pt x="3" y="163"/>
                  </a:cubicBezTo>
                  <a:cubicBezTo>
                    <a:pt x="6" y="174"/>
                    <a:pt x="12" y="189"/>
                    <a:pt x="12" y="200"/>
                  </a:cubicBezTo>
                  <a:cubicBezTo>
                    <a:pt x="18" y="226"/>
                    <a:pt x="32" y="246"/>
                    <a:pt x="55" y="264"/>
                  </a:cubicBezTo>
                  <a:lnTo>
                    <a:pt x="87" y="287"/>
                  </a:lnTo>
                  <a:cubicBezTo>
                    <a:pt x="108" y="296"/>
                    <a:pt x="126" y="302"/>
                    <a:pt x="148" y="302"/>
                  </a:cubicBezTo>
                  <a:cubicBezTo>
                    <a:pt x="152" y="302"/>
                    <a:pt x="157" y="302"/>
                    <a:pt x="162" y="301"/>
                  </a:cubicBezTo>
                  <a:cubicBezTo>
                    <a:pt x="191" y="298"/>
                    <a:pt x="222" y="298"/>
                    <a:pt x="251" y="292"/>
                  </a:cubicBezTo>
                  <a:cubicBezTo>
                    <a:pt x="274" y="292"/>
                    <a:pt x="292" y="289"/>
                    <a:pt x="306" y="278"/>
                  </a:cubicBezTo>
                  <a:cubicBezTo>
                    <a:pt x="323" y="272"/>
                    <a:pt x="343" y="261"/>
                    <a:pt x="352" y="243"/>
                  </a:cubicBezTo>
                  <a:cubicBezTo>
                    <a:pt x="367" y="229"/>
                    <a:pt x="378" y="215"/>
                    <a:pt x="381" y="192"/>
                  </a:cubicBezTo>
                  <a:cubicBezTo>
                    <a:pt x="390" y="177"/>
                    <a:pt x="392" y="157"/>
                    <a:pt x="390" y="140"/>
                  </a:cubicBezTo>
                  <a:cubicBezTo>
                    <a:pt x="387" y="128"/>
                    <a:pt x="387" y="114"/>
                    <a:pt x="381" y="102"/>
                  </a:cubicBezTo>
                  <a:cubicBezTo>
                    <a:pt x="375" y="76"/>
                    <a:pt x="358" y="56"/>
                    <a:pt x="338" y="39"/>
                  </a:cubicBezTo>
                  <a:lnTo>
                    <a:pt x="306" y="16"/>
                  </a:lnTo>
                  <a:cubicBezTo>
                    <a:pt x="284" y="6"/>
                    <a:pt x="265" y="1"/>
                    <a:pt x="2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4377575" y="2464125"/>
              <a:ext cx="10475" cy="7600"/>
            </a:xfrm>
            <a:custGeom>
              <a:avLst/>
              <a:gdLst/>
              <a:ahLst/>
              <a:cxnLst/>
              <a:rect l="l" t="t" r="r" b="b"/>
              <a:pathLst>
                <a:path w="419" h="304" extrusionOk="0">
                  <a:moveTo>
                    <a:pt x="260" y="0"/>
                  </a:moveTo>
                  <a:lnTo>
                    <a:pt x="142" y="9"/>
                  </a:lnTo>
                  <a:cubicBezTo>
                    <a:pt x="125" y="9"/>
                    <a:pt x="105" y="15"/>
                    <a:pt x="87" y="23"/>
                  </a:cubicBezTo>
                  <a:cubicBezTo>
                    <a:pt x="70" y="32"/>
                    <a:pt x="56" y="46"/>
                    <a:pt x="41" y="61"/>
                  </a:cubicBezTo>
                  <a:cubicBezTo>
                    <a:pt x="27" y="75"/>
                    <a:pt x="15" y="92"/>
                    <a:pt x="12" y="112"/>
                  </a:cubicBezTo>
                  <a:cubicBezTo>
                    <a:pt x="4" y="130"/>
                    <a:pt x="1" y="150"/>
                    <a:pt x="4" y="167"/>
                  </a:cubicBezTo>
                  <a:cubicBezTo>
                    <a:pt x="9" y="179"/>
                    <a:pt x="9" y="193"/>
                    <a:pt x="12" y="205"/>
                  </a:cubicBezTo>
                  <a:cubicBezTo>
                    <a:pt x="18" y="231"/>
                    <a:pt x="32" y="251"/>
                    <a:pt x="56" y="271"/>
                  </a:cubicBezTo>
                  <a:cubicBezTo>
                    <a:pt x="67" y="277"/>
                    <a:pt x="76" y="288"/>
                    <a:pt x="87" y="288"/>
                  </a:cubicBezTo>
                  <a:cubicBezTo>
                    <a:pt x="110" y="296"/>
                    <a:pt x="132" y="303"/>
                    <a:pt x="153" y="303"/>
                  </a:cubicBezTo>
                  <a:cubicBezTo>
                    <a:pt x="156" y="303"/>
                    <a:pt x="159" y="303"/>
                    <a:pt x="162" y="303"/>
                  </a:cubicBezTo>
                  <a:cubicBezTo>
                    <a:pt x="203" y="297"/>
                    <a:pt x="243" y="297"/>
                    <a:pt x="283" y="294"/>
                  </a:cubicBezTo>
                  <a:cubicBezTo>
                    <a:pt x="301" y="294"/>
                    <a:pt x="318" y="291"/>
                    <a:pt x="335" y="280"/>
                  </a:cubicBezTo>
                  <a:cubicBezTo>
                    <a:pt x="355" y="274"/>
                    <a:pt x="373" y="262"/>
                    <a:pt x="384" y="245"/>
                  </a:cubicBezTo>
                  <a:cubicBezTo>
                    <a:pt x="399" y="231"/>
                    <a:pt x="407" y="210"/>
                    <a:pt x="413" y="193"/>
                  </a:cubicBezTo>
                  <a:cubicBezTo>
                    <a:pt x="419" y="176"/>
                    <a:pt x="419" y="159"/>
                    <a:pt x="419" y="136"/>
                  </a:cubicBezTo>
                  <a:lnTo>
                    <a:pt x="413" y="101"/>
                  </a:lnTo>
                  <a:cubicBezTo>
                    <a:pt x="401" y="75"/>
                    <a:pt x="390" y="52"/>
                    <a:pt x="370" y="35"/>
                  </a:cubicBezTo>
                  <a:lnTo>
                    <a:pt x="335" y="15"/>
                  </a:lnTo>
                  <a:cubicBezTo>
                    <a:pt x="312" y="3"/>
                    <a:pt x="286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35"/>
          <p:cNvGrpSpPr/>
          <p:nvPr/>
        </p:nvGrpSpPr>
        <p:grpSpPr>
          <a:xfrm rot="3067329" flipH="1">
            <a:off x="4193065" y="4968268"/>
            <a:ext cx="757827" cy="699033"/>
            <a:chOff x="3711725" y="970325"/>
            <a:chExt cx="207250" cy="191175"/>
          </a:xfrm>
        </p:grpSpPr>
        <p:sp>
          <p:nvSpPr>
            <p:cNvPr id="1311" name="Google Shape;1311;p35"/>
            <p:cNvSpPr/>
            <p:nvPr/>
          </p:nvSpPr>
          <p:spPr>
            <a:xfrm>
              <a:off x="3711725" y="979775"/>
              <a:ext cx="192175" cy="173075"/>
            </a:xfrm>
            <a:custGeom>
              <a:avLst/>
              <a:gdLst/>
              <a:ahLst/>
              <a:cxnLst/>
              <a:rect l="l" t="t" r="r" b="b"/>
              <a:pathLst>
                <a:path w="7687" h="6923" extrusionOk="0">
                  <a:moveTo>
                    <a:pt x="2571" y="1057"/>
                  </a:moveTo>
                  <a:cubicBezTo>
                    <a:pt x="2671" y="1057"/>
                    <a:pt x="2767" y="1132"/>
                    <a:pt x="2741" y="1283"/>
                  </a:cubicBezTo>
                  <a:cubicBezTo>
                    <a:pt x="2751" y="1432"/>
                    <a:pt x="2646" y="1508"/>
                    <a:pt x="2546" y="1508"/>
                  </a:cubicBezTo>
                  <a:cubicBezTo>
                    <a:pt x="2446" y="1508"/>
                    <a:pt x="2351" y="1434"/>
                    <a:pt x="2375" y="1283"/>
                  </a:cubicBezTo>
                  <a:cubicBezTo>
                    <a:pt x="2365" y="1133"/>
                    <a:pt x="2470" y="1057"/>
                    <a:pt x="2571" y="1057"/>
                  </a:cubicBezTo>
                  <a:close/>
                  <a:moveTo>
                    <a:pt x="5790" y="1388"/>
                  </a:moveTo>
                  <a:cubicBezTo>
                    <a:pt x="5941" y="1388"/>
                    <a:pt x="6129" y="1539"/>
                    <a:pt x="6090" y="1689"/>
                  </a:cubicBezTo>
                  <a:cubicBezTo>
                    <a:pt x="6062" y="1780"/>
                    <a:pt x="5996" y="1816"/>
                    <a:pt x="5922" y="1816"/>
                  </a:cubicBezTo>
                  <a:cubicBezTo>
                    <a:pt x="5771" y="1816"/>
                    <a:pt x="5587" y="1666"/>
                    <a:pt x="5626" y="1514"/>
                  </a:cubicBezTo>
                  <a:cubicBezTo>
                    <a:pt x="5652" y="1424"/>
                    <a:pt x="5717" y="1388"/>
                    <a:pt x="5790" y="1388"/>
                  </a:cubicBezTo>
                  <a:close/>
                  <a:moveTo>
                    <a:pt x="4076" y="1018"/>
                  </a:moveTo>
                  <a:cubicBezTo>
                    <a:pt x="4730" y="1018"/>
                    <a:pt x="5197" y="1962"/>
                    <a:pt x="4490" y="2433"/>
                  </a:cubicBezTo>
                  <a:cubicBezTo>
                    <a:pt x="4351" y="2519"/>
                    <a:pt x="4211" y="2556"/>
                    <a:pt x="4080" y="2556"/>
                  </a:cubicBezTo>
                  <a:cubicBezTo>
                    <a:pt x="3437" y="2556"/>
                    <a:pt x="2986" y="1662"/>
                    <a:pt x="3620" y="1176"/>
                  </a:cubicBezTo>
                  <a:cubicBezTo>
                    <a:pt x="3774" y="1066"/>
                    <a:pt x="3930" y="1018"/>
                    <a:pt x="4076" y="1018"/>
                  </a:cubicBezTo>
                  <a:close/>
                  <a:moveTo>
                    <a:pt x="4921" y="3247"/>
                  </a:moveTo>
                  <a:cubicBezTo>
                    <a:pt x="5030" y="3247"/>
                    <a:pt x="5143" y="3344"/>
                    <a:pt x="5110" y="3502"/>
                  </a:cubicBezTo>
                  <a:cubicBezTo>
                    <a:pt x="5098" y="3626"/>
                    <a:pt x="5019" y="3680"/>
                    <a:pt x="4938" y="3680"/>
                  </a:cubicBezTo>
                  <a:cubicBezTo>
                    <a:pt x="4829" y="3680"/>
                    <a:pt x="4715" y="3583"/>
                    <a:pt x="4750" y="3425"/>
                  </a:cubicBezTo>
                  <a:cubicBezTo>
                    <a:pt x="4762" y="3301"/>
                    <a:pt x="4840" y="3247"/>
                    <a:pt x="4921" y="3247"/>
                  </a:cubicBezTo>
                  <a:close/>
                  <a:moveTo>
                    <a:pt x="3081" y="3067"/>
                  </a:moveTo>
                  <a:cubicBezTo>
                    <a:pt x="3990" y="3067"/>
                    <a:pt x="4432" y="4266"/>
                    <a:pt x="3813" y="5024"/>
                  </a:cubicBezTo>
                  <a:cubicBezTo>
                    <a:pt x="3528" y="5298"/>
                    <a:pt x="3243" y="5411"/>
                    <a:pt x="2984" y="5411"/>
                  </a:cubicBezTo>
                  <a:cubicBezTo>
                    <a:pt x="2005" y="5411"/>
                    <a:pt x="1411" y="3787"/>
                    <a:pt x="2672" y="3142"/>
                  </a:cubicBezTo>
                  <a:cubicBezTo>
                    <a:pt x="2816" y="3090"/>
                    <a:pt x="2953" y="3067"/>
                    <a:pt x="3081" y="3067"/>
                  </a:cubicBezTo>
                  <a:close/>
                  <a:moveTo>
                    <a:pt x="5543" y="0"/>
                  </a:moveTo>
                  <a:cubicBezTo>
                    <a:pt x="5533" y="0"/>
                    <a:pt x="5523" y="0"/>
                    <a:pt x="5514" y="1"/>
                  </a:cubicBezTo>
                  <a:cubicBezTo>
                    <a:pt x="5512" y="1"/>
                    <a:pt x="5511" y="1"/>
                    <a:pt x="5510" y="1"/>
                  </a:cubicBezTo>
                  <a:cubicBezTo>
                    <a:pt x="4988" y="1"/>
                    <a:pt x="4478" y="460"/>
                    <a:pt x="3976" y="460"/>
                  </a:cubicBezTo>
                  <a:cubicBezTo>
                    <a:pt x="3811" y="460"/>
                    <a:pt x="3648" y="411"/>
                    <a:pt x="3485" y="280"/>
                  </a:cubicBezTo>
                  <a:cubicBezTo>
                    <a:pt x="3203" y="117"/>
                    <a:pt x="2876" y="31"/>
                    <a:pt x="2555" y="31"/>
                  </a:cubicBezTo>
                  <a:cubicBezTo>
                    <a:pt x="2035" y="31"/>
                    <a:pt x="1532" y="259"/>
                    <a:pt x="1268" y="761"/>
                  </a:cubicBezTo>
                  <a:cubicBezTo>
                    <a:pt x="726" y="1689"/>
                    <a:pt x="1796" y="2456"/>
                    <a:pt x="1237" y="3427"/>
                  </a:cubicBezTo>
                  <a:cubicBezTo>
                    <a:pt x="0" y="5782"/>
                    <a:pt x="1484" y="4935"/>
                    <a:pt x="2176" y="5926"/>
                  </a:cubicBezTo>
                  <a:cubicBezTo>
                    <a:pt x="2422" y="6600"/>
                    <a:pt x="2890" y="6922"/>
                    <a:pt x="3370" y="6922"/>
                  </a:cubicBezTo>
                  <a:cubicBezTo>
                    <a:pt x="3848" y="6922"/>
                    <a:pt x="4337" y="6603"/>
                    <a:pt x="4632" y="5992"/>
                  </a:cubicBezTo>
                  <a:cubicBezTo>
                    <a:pt x="4776" y="5664"/>
                    <a:pt x="4764" y="5304"/>
                    <a:pt x="4865" y="4964"/>
                  </a:cubicBezTo>
                  <a:cubicBezTo>
                    <a:pt x="4949" y="4687"/>
                    <a:pt x="5093" y="4436"/>
                    <a:pt x="5315" y="4252"/>
                  </a:cubicBezTo>
                  <a:cubicBezTo>
                    <a:pt x="5871" y="3791"/>
                    <a:pt x="6684" y="3822"/>
                    <a:pt x="7226" y="3355"/>
                  </a:cubicBezTo>
                  <a:cubicBezTo>
                    <a:pt x="7491" y="3125"/>
                    <a:pt x="7687" y="2669"/>
                    <a:pt x="7381" y="2381"/>
                  </a:cubicBezTo>
                  <a:cubicBezTo>
                    <a:pt x="7122" y="2142"/>
                    <a:pt x="6741" y="2099"/>
                    <a:pt x="6554" y="1767"/>
                  </a:cubicBezTo>
                  <a:cubicBezTo>
                    <a:pt x="6341" y="1393"/>
                    <a:pt x="6537" y="969"/>
                    <a:pt x="6419" y="580"/>
                  </a:cubicBezTo>
                  <a:cubicBezTo>
                    <a:pt x="6306" y="212"/>
                    <a:pt x="5909" y="0"/>
                    <a:pt x="55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3830925" y="1060350"/>
              <a:ext cx="10725" cy="10825"/>
            </a:xfrm>
            <a:custGeom>
              <a:avLst/>
              <a:gdLst/>
              <a:ahLst/>
              <a:cxnLst/>
              <a:rect l="l" t="t" r="r" b="b"/>
              <a:pathLst>
                <a:path w="429" h="433" extrusionOk="0">
                  <a:moveTo>
                    <a:pt x="223" y="0"/>
                  </a:moveTo>
                  <a:cubicBezTo>
                    <a:pt x="114" y="0"/>
                    <a:pt x="0" y="97"/>
                    <a:pt x="35" y="255"/>
                  </a:cubicBezTo>
                  <a:cubicBezTo>
                    <a:pt x="47" y="379"/>
                    <a:pt x="125" y="433"/>
                    <a:pt x="206" y="433"/>
                  </a:cubicBezTo>
                  <a:cubicBezTo>
                    <a:pt x="315" y="433"/>
                    <a:pt x="428" y="336"/>
                    <a:pt x="395" y="178"/>
                  </a:cubicBezTo>
                  <a:cubicBezTo>
                    <a:pt x="383" y="54"/>
                    <a:pt x="304" y="0"/>
                    <a:pt x="22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3852725" y="1013850"/>
              <a:ext cx="13550" cy="10750"/>
            </a:xfrm>
            <a:custGeom>
              <a:avLst/>
              <a:gdLst/>
              <a:ahLst/>
              <a:cxnLst/>
              <a:rect l="l" t="t" r="r" b="b"/>
              <a:pathLst>
                <a:path w="542" h="430" extrusionOk="0">
                  <a:moveTo>
                    <a:pt x="203" y="1"/>
                  </a:moveTo>
                  <a:cubicBezTo>
                    <a:pt x="130" y="1"/>
                    <a:pt x="65" y="37"/>
                    <a:pt x="39" y="127"/>
                  </a:cubicBezTo>
                  <a:cubicBezTo>
                    <a:pt x="0" y="279"/>
                    <a:pt x="184" y="429"/>
                    <a:pt x="335" y="429"/>
                  </a:cubicBezTo>
                  <a:cubicBezTo>
                    <a:pt x="409" y="429"/>
                    <a:pt x="475" y="393"/>
                    <a:pt x="503" y="302"/>
                  </a:cubicBezTo>
                  <a:cubicBezTo>
                    <a:pt x="542" y="152"/>
                    <a:pt x="354" y="1"/>
                    <a:pt x="20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3770675" y="1005450"/>
              <a:ext cx="11275" cy="11575"/>
            </a:xfrm>
            <a:custGeom>
              <a:avLst/>
              <a:gdLst/>
              <a:ahLst/>
              <a:cxnLst/>
              <a:rect l="l" t="t" r="r" b="b"/>
              <a:pathLst>
                <a:path w="451" h="463" extrusionOk="0">
                  <a:moveTo>
                    <a:pt x="283" y="0"/>
                  </a:moveTo>
                  <a:cubicBezTo>
                    <a:pt x="152" y="0"/>
                    <a:pt x="1" y="159"/>
                    <a:pt x="93" y="373"/>
                  </a:cubicBezTo>
                  <a:cubicBezTo>
                    <a:pt x="132" y="436"/>
                    <a:pt x="186" y="462"/>
                    <a:pt x="240" y="462"/>
                  </a:cubicBezTo>
                  <a:cubicBezTo>
                    <a:pt x="346" y="462"/>
                    <a:pt x="450" y="362"/>
                    <a:pt x="439" y="232"/>
                  </a:cubicBezTo>
                  <a:cubicBezTo>
                    <a:pt x="445" y="68"/>
                    <a:pt x="368" y="0"/>
                    <a:pt x="28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3801375" y="1013900"/>
              <a:ext cx="21425" cy="20050"/>
            </a:xfrm>
            <a:custGeom>
              <a:avLst/>
              <a:gdLst/>
              <a:ahLst/>
              <a:cxnLst/>
              <a:rect l="l" t="t" r="r" b="b"/>
              <a:pathLst>
                <a:path w="857" h="802" extrusionOk="0">
                  <a:moveTo>
                    <a:pt x="456" y="0"/>
                  </a:moveTo>
                  <a:cubicBezTo>
                    <a:pt x="401" y="0"/>
                    <a:pt x="346" y="11"/>
                    <a:pt x="295" y="32"/>
                  </a:cubicBezTo>
                  <a:cubicBezTo>
                    <a:pt x="194" y="70"/>
                    <a:pt x="122" y="148"/>
                    <a:pt x="81" y="243"/>
                  </a:cubicBezTo>
                  <a:lnTo>
                    <a:pt x="81" y="237"/>
                  </a:lnTo>
                  <a:lnTo>
                    <a:pt x="81" y="237"/>
                  </a:lnTo>
                  <a:cubicBezTo>
                    <a:pt x="1" y="401"/>
                    <a:pt x="64" y="618"/>
                    <a:pt x="214" y="727"/>
                  </a:cubicBezTo>
                  <a:cubicBezTo>
                    <a:pt x="282" y="778"/>
                    <a:pt x="362" y="802"/>
                    <a:pt x="443" y="802"/>
                  </a:cubicBezTo>
                  <a:cubicBezTo>
                    <a:pt x="530" y="802"/>
                    <a:pt x="618" y="775"/>
                    <a:pt x="692" y="727"/>
                  </a:cubicBezTo>
                  <a:cubicBezTo>
                    <a:pt x="718" y="701"/>
                    <a:pt x="750" y="669"/>
                    <a:pt x="773" y="641"/>
                  </a:cubicBezTo>
                  <a:cubicBezTo>
                    <a:pt x="822" y="571"/>
                    <a:pt x="857" y="488"/>
                    <a:pt x="857" y="407"/>
                  </a:cubicBezTo>
                  <a:cubicBezTo>
                    <a:pt x="857" y="355"/>
                    <a:pt x="845" y="306"/>
                    <a:pt x="831" y="257"/>
                  </a:cubicBezTo>
                  <a:cubicBezTo>
                    <a:pt x="799" y="191"/>
                    <a:pt x="756" y="128"/>
                    <a:pt x="698" y="81"/>
                  </a:cubicBezTo>
                  <a:cubicBezTo>
                    <a:pt x="628" y="27"/>
                    <a:pt x="542" y="0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3760550" y="1065050"/>
              <a:ext cx="49250" cy="40275"/>
            </a:xfrm>
            <a:custGeom>
              <a:avLst/>
              <a:gdLst/>
              <a:ahLst/>
              <a:cxnLst/>
              <a:rect l="l" t="t" r="r" b="b"/>
              <a:pathLst>
                <a:path w="1970" h="1611" extrusionOk="0">
                  <a:moveTo>
                    <a:pt x="1126" y="0"/>
                  </a:moveTo>
                  <a:cubicBezTo>
                    <a:pt x="1009" y="0"/>
                    <a:pt x="880" y="31"/>
                    <a:pt x="741" y="99"/>
                  </a:cubicBezTo>
                  <a:cubicBezTo>
                    <a:pt x="1" y="627"/>
                    <a:pt x="430" y="1610"/>
                    <a:pt x="1038" y="1610"/>
                  </a:cubicBezTo>
                  <a:cubicBezTo>
                    <a:pt x="1225" y="1610"/>
                    <a:pt x="1430" y="1516"/>
                    <a:pt x="1622" y="1286"/>
                  </a:cubicBezTo>
                  <a:cubicBezTo>
                    <a:pt x="1970" y="729"/>
                    <a:pt x="1698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3711725" y="970325"/>
              <a:ext cx="207250" cy="191175"/>
            </a:xfrm>
            <a:custGeom>
              <a:avLst/>
              <a:gdLst/>
              <a:ahLst/>
              <a:cxnLst/>
              <a:rect l="l" t="t" r="r" b="b"/>
              <a:pathLst>
                <a:path w="8290" h="7647" extrusionOk="0">
                  <a:moveTo>
                    <a:pt x="5555" y="366"/>
                  </a:moveTo>
                  <a:cubicBezTo>
                    <a:pt x="5927" y="366"/>
                    <a:pt x="6318" y="578"/>
                    <a:pt x="6430" y="945"/>
                  </a:cubicBezTo>
                  <a:cubicBezTo>
                    <a:pt x="6549" y="1334"/>
                    <a:pt x="6356" y="1755"/>
                    <a:pt x="6569" y="2130"/>
                  </a:cubicBezTo>
                  <a:cubicBezTo>
                    <a:pt x="6756" y="2461"/>
                    <a:pt x="7134" y="2505"/>
                    <a:pt x="7393" y="2747"/>
                  </a:cubicBezTo>
                  <a:cubicBezTo>
                    <a:pt x="7696" y="3023"/>
                    <a:pt x="7500" y="3479"/>
                    <a:pt x="7235" y="3712"/>
                  </a:cubicBezTo>
                  <a:cubicBezTo>
                    <a:pt x="6491" y="4312"/>
                    <a:pt x="5131" y="4191"/>
                    <a:pt x="4874" y="5326"/>
                  </a:cubicBezTo>
                  <a:cubicBezTo>
                    <a:pt x="4773" y="5666"/>
                    <a:pt x="4782" y="6027"/>
                    <a:pt x="4641" y="6352"/>
                  </a:cubicBezTo>
                  <a:cubicBezTo>
                    <a:pt x="4413" y="6876"/>
                    <a:pt x="3910" y="7287"/>
                    <a:pt x="3361" y="7287"/>
                  </a:cubicBezTo>
                  <a:cubicBezTo>
                    <a:pt x="3194" y="7287"/>
                    <a:pt x="3023" y="7249"/>
                    <a:pt x="2854" y="7165"/>
                  </a:cubicBezTo>
                  <a:cubicBezTo>
                    <a:pt x="2122" y="6710"/>
                    <a:pt x="2439" y="6006"/>
                    <a:pt x="1323" y="5724"/>
                  </a:cubicBezTo>
                  <a:cubicBezTo>
                    <a:pt x="0" y="5237"/>
                    <a:pt x="1499" y="3917"/>
                    <a:pt x="1418" y="3046"/>
                  </a:cubicBezTo>
                  <a:cubicBezTo>
                    <a:pt x="1355" y="2389"/>
                    <a:pt x="868" y="1767"/>
                    <a:pt x="1283" y="1127"/>
                  </a:cubicBezTo>
                  <a:cubicBezTo>
                    <a:pt x="1545" y="624"/>
                    <a:pt x="2048" y="394"/>
                    <a:pt x="2569" y="394"/>
                  </a:cubicBezTo>
                  <a:cubicBezTo>
                    <a:pt x="2890" y="394"/>
                    <a:pt x="3217" y="481"/>
                    <a:pt x="3499" y="646"/>
                  </a:cubicBezTo>
                  <a:cubicBezTo>
                    <a:pt x="3662" y="776"/>
                    <a:pt x="3826" y="825"/>
                    <a:pt x="3990" y="825"/>
                  </a:cubicBezTo>
                  <a:cubicBezTo>
                    <a:pt x="4492" y="825"/>
                    <a:pt x="4999" y="366"/>
                    <a:pt x="5522" y="366"/>
                  </a:cubicBezTo>
                  <a:cubicBezTo>
                    <a:pt x="5523" y="366"/>
                    <a:pt x="5524" y="366"/>
                    <a:pt x="5525" y="366"/>
                  </a:cubicBezTo>
                  <a:cubicBezTo>
                    <a:pt x="5535" y="366"/>
                    <a:pt x="5545" y="366"/>
                    <a:pt x="5555" y="366"/>
                  </a:cubicBezTo>
                  <a:close/>
                  <a:moveTo>
                    <a:pt x="5596" y="0"/>
                  </a:moveTo>
                  <a:cubicBezTo>
                    <a:pt x="5111" y="0"/>
                    <a:pt x="4620" y="251"/>
                    <a:pt x="4165" y="429"/>
                  </a:cubicBezTo>
                  <a:cubicBezTo>
                    <a:pt x="4114" y="447"/>
                    <a:pt x="4067" y="455"/>
                    <a:pt x="4022" y="455"/>
                  </a:cubicBezTo>
                  <a:cubicBezTo>
                    <a:pt x="3829" y="455"/>
                    <a:pt x="3680" y="317"/>
                    <a:pt x="3505" y="228"/>
                  </a:cubicBezTo>
                  <a:cubicBezTo>
                    <a:pt x="3191" y="92"/>
                    <a:pt x="2879" y="30"/>
                    <a:pt x="2583" y="30"/>
                  </a:cubicBezTo>
                  <a:cubicBezTo>
                    <a:pt x="1257" y="30"/>
                    <a:pt x="273" y="1280"/>
                    <a:pt x="992" y="2732"/>
                  </a:cubicBezTo>
                  <a:cubicBezTo>
                    <a:pt x="1280" y="3652"/>
                    <a:pt x="234" y="4364"/>
                    <a:pt x="433" y="5300"/>
                  </a:cubicBezTo>
                  <a:cubicBezTo>
                    <a:pt x="565" y="6041"/>
                    <a:pt x="1367" y="5969"/>
                    <a:pt x="1805" y="6375"/>
                  </a:cubicBezTo>
                  <a:cubicBezTo>
                    <a:pt x="2129" y="7132"/>
                    <a:pt x="2651" y="7647"/>
                    <a:pt x="3340" y="7647"/>
                  </a:cubicBezTo>
                  <a:cubicBezTo>
                    <a:pt x="3593" y="7647"/>
                    <a:pt x="3868" y="7577"/>
                    <a:pt x="4165" y="7424"/>
                  </a:cubicBezTo>
                  <a:cubicBezTo>
                    <a:pt x="4929" y="7001"/>
                    <a:pt x="5076" y="6159"/>
                    <a:pt x="5229" y="5381"/>
                  </a:cubicBezTo>
                  <a:cubicBezTo>
                    <a:pt x="5474" y="4617"/>
                    <a:pt x="6358" y="4557"/>
                    <a:pt x="6992" y="4271"/>
                  </a:cubicBezTo>
                  <a:cubicBezTo>
                    <a:pt x="7742" y="4023"/>
                    <a:pt x="8289" y="2972"/>
                    <a:pt x="7554" y="2404"/>
                  </a:cubicBezTo>
                  <a:cubicBezTo>
                    <a:pt x="7379" y="2274"/>
                    <a:pt x="7157" y="2211"/>
                    <a:pt x="6990" y="2069"/>
                  </a:cubicBezTo>
                  <a:cubicBezTo>
                    <a:pt x="6534" y="1568"/>
                    <a:pt x="7188" y="744"/>
                    <a:pt x="6243" y="182"/>
                  </a:cubicBezTo>
                  <a:cubicBezTo>
                    <a:pt x="6031" y="51"/>
                    <a:pt x="5814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3789950" y="1004700"/>
              <a:ext cx="50775" cy="38325"/>
            </a:xfrm>
            <a:custGeom>
              <a:avLst/>
              <a:gdLst/>
              <a:ahLst/>
              <a:cxnLst/>
              <a:rect l="l" t="t" r="r" b="b"/>
              <a:pathLst>
                <a:path w="2031" h="1533" extrusionOk="0">
                  <a:moveTo>
                    <a:pt x="931" y="368"/>
                  </a:moveTo>
                  <a:cubicBezTo>
                    <a:pt x="1017" y="368"/>
                    <a:pt x="1103" y="395"/>
                    <a:pt x="1173" y="449"/>
                  </a:cubicBezTo>
                  <a:cubicBezTo>
                    <a:pt x="1231" y="496"/>
                    <a:pt x="1274" y="559"/>
                    <a:pt x="1306" y="625"/>
                  </a:cubicBezTo>
                  <a:cubicBezTo>
                    <a:pt x="1320" y="683"/>
                    <a:pt x="1332" y="746"/>
                    <a:pt x="1329" y="810"/>
                  </a:cubicBezTo>
                  <a:cubicBezTo>
                    <a:pt x="1317" y="882"/>
                    <a:pt x="1291" y="951"/>
                    <a:pt x="1248" y="1009"/>
                  </a:cubicBezTo>
                  <a:cubicBezTo>
                    <a:pt x="1228" y="1037"/>
                    <a:pt x="1193" y="1069"/>
                    <a:pt x="1170" y="1095"/>
                  </a:cubicBezTo>
                  <a:cubicBezTo>
                    <a:pt x="1096" y="1143"/>
                    <a:pt x="1007" y="1170"/>
                    <a:pt x="919" y="1170"/>
                  </a:cubicBezTo>
                  <a:cubicBezTo>
                    <a:pt x="838" y="1170"/>
                    <a:pt x="757" y="1146"/>
                    <a:pt x="689" y="1095"/>
                  </a:cubicBezTo>
                  <a:cubicBezTo>
                    <a:pt x="539" y="986"/>
                    <a:pt x="478" y="769"/>
                    <a:pt x="556" y="605"/>
                  </a:cubicBezTo>
                  <a:lnTo>
                    <a:pt x="556" y="605"/>
                  </a:lnTo>
                  <a:lnTo>
                    <a:pt x="556" y="611"/>
                  </a:lnTo>
                  <a:cubicBezTo>
                    <a:pt x="597" y="516"/>
                    <a:pt x="669" y="438"/>
                    <a:pt x="770" y="400"/>
                  </a:cubicBezTo>
                  <a:cubicBezTo>
                    <a:pt x="821" y="379"/>
                    <a:pt x="876" y="368"/>
                    <a:pt x="931" y="368"/>
                  </a:cubicBezTo>
                  <a:close/>
                  <a:moveTo>
                    <a:pt x="942" y="1"/>
                  </a:moveTo>
                  <a:cubicBezTo>
                    <a:pt x="461" y="1"/>
                    <a:pt x="0" y="479"/>
                    <a:pt x="205" y="1020"/>
                  </a:cubicBezTo>
                  <a:cubicBezTo>
                    <a:pt x="363" y="1386"/>
                    <a:pt x="631" y="1533"/>
                    <a:pt x="896" y="1533"/>
                  </a:cubicBezTo>
                  <a:cubicBezTo>
                    <a:pt x="1469" y="1533"/>
                    <a:pt x="2031" y="850"/>
                    <a:pt x="1450" y="216"/>
                  </a:cubicBezTo>
                  <a:cubicBezTo>
                    <a:pt x="1299" y="65"/>
                    <a:pt x="1119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3759063" y="1056000"/>
              <a:ext cx="60950" cy="57975"/>
            </a:xfrm>
            <a:custGeom>
              <a:avLst/>
              <a:gdLst/>
              <a:ahLst/>
              <a:cxnLst/>
              <a:rect l="l" t="t" r="r" b="b"/>
              <a:pathLst>
                <a:path w="2438" h="2319" extrusionOk="0">
                  <a:moveTo>
                    <a:pt x="1169" y="362"/>
                  </a:moveTo>
                  <a:cubicBezTo>
                    <a:pt x="1741" y="362"/>
                    <a:pt x="2013" y="1091"/>
                    <a:pt x="1665" y="1648"/>
                  </a:cubicBezTo>
                  <a:cubicBezTo>
                    <a:pt x="1473" y="1878"/>
                    <a:pt x="1268" y="1972"/>
                    <a:pt x="1081" y="1972"/>
                  </a:cubicBezTo>
                  <a:cubicBezTo>
                    <a:pt x="473" y="1972"/>
                    <a:pt x="44" y="989"/>
                    <a:pt x="784" y="461"/>
                  </a:cubicBezTo>
                  <a:cubicBezTo>
                    <a:pt x="923" y="393"/>
                    <a:pt x="1052" y="362"/>
                    <a:pt x="1169" y="362"/>
                  </a:cubicBezTo>
                  <a:close/>
                  <a:moveTo>
                    <a:pt x="1186" y="1"/>
                  </a:moveTo>
                  <a:cubicBezTo>
                    <a:pt x="663" y="1"/>
                    <a:pt x="122" y="393"/>
                    <a:pt x="51" y="1020"/>
                  </a:cubicBezTo>
                  <a:cubicBezTo>
                    <a:pt x="0" y="1920"/>
                    <a:pt x="519" y="2318"/>
                    <a:pt x="1058" y="2318"/>
                  </a:cubicBezTo>
                  <a:cubicBezTo>
                    <a:pt x="1732" y="2318"/>
                    <a:pt x="2438" y="1693"/>
                    <a:pt x="2095" y="645"/>
                  </a:cubicBezTo>
                  <a:cubicBezTo>
                    <a:pt x="1917" y="197"/>
                    <a:pt x="1556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4"/>
        </a:solidFill>
        <a:effectLst/>
      </p:bgPr>
    </p:bg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36"/>
          <p:cNvSpPr/>
          <p:nvPr/>
        </p:nvSpPr>
        <p:spPr>
          <a:xfrm rot="4531172">
            <a:off x="5627975" y="4090433"/>
            <a:ext cx="3176417" cy="2822319"/>
          </a:xfrm>
          <a:custGeom>
            <a:avLst/>
            <a:gdLst/>
            <a:ahLst/>
            <a:cxnLst/>
            <a:rect l="l" t="t" r="r" b="b"/>
            <a:pathLst>
              <a:path w="13230" h="8019" extrusionOk="0">
                <a:moveTo>
                  <a:pt x="6612" y="1"/>
                </a:moveTo>
                <a:cubicBezTo>
                  <a:pt x="4841" y="1"/>
                  <a:pt x="2760" y="493"/>
                  <a:pt x="1482" y="2450"/>
                </a:cubicBezTo>
                <a:cubicBezTo>
                  <a:pt x="1" y="4712"/>
                  <a:pt x="1597" y="6358"/>
                  <a:pt x="2364" y="7055"/>
                </a:cubicBezTo>
                <a:cubicBezTo>
                  <a:pt x="2893" y="7537"/>
                  <a:pt x="4949" y="8018"/>
                  <a:pt x="6927" y="8018"/>
                </a:cubicBezTo>
                <a:cubicBezTo>
                  <a:pt x="7815" y="8018"/>
                  <a:pt x="8688" y="7921"/>
                  <a:pt x="9399" y="7684"/>
                </a:cubicBezTo>
                <a:cubicBezTo>
                  <a:pt x="11696" y="6917"/>
                  <a:pt x="13229" y="1202"/>
                  <a:pt x="9886" y="507"/>
                </a:cubicBezTo>
                <a:cubicBezTo>
                  <a:pt x="9886" y="507"/>
                  <a:pt x="8408" y="1"/>
                  <a:pt x="66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6"/>
          <p:cNvSpPr/>
          <p:nvPr/>
        </p:nvSpPr>
        <p:spPr>
          <a:xfrm rot="4531172">
            <a:off x="-2454650" y="-1124080"/>
            <a:ext cx="3176417" cy="2822319"/>
          </a:xfrm>
          <a:custGeom>
            <a:avLst/>
            <a:gdLst/>
            <a:ahLst/>
            <a:cxnLst/>
            <a:rect l="l" t="t" r="r" b="b"/>
            <a:pathLst>
              <a:path w="13230" h="8019" extrusionOk="0">
                <a:moveTo>
                  <a:pt x="6612" y="1"/>
                </a:moveTo>
                <a:cubicBezTo>
                  <a:pt x="4841" y="1"/>
                  <a:pt x="2760" y="493"/>
                  <a:pt x="1482" y="2450"/>
                </a:cubicBezTo>
                <a:cubicBezTo>
                  <a:pt x="1" y="4712"/>
                  <a:pt x="1597" y="6358"/>
                  <a:pt x="2364" y="7055"/>
                </a:cubicBezTo>
                <a:cubicBezTo>
                  <a:pt x="2893" y="7537"/>
                  <a:pt x="4949" y="8018"/>
                  <a:pt x="6927" y="8018"/>
                </a:cubicBezTo>
                <a:cubicBezTo>
                  <a:pt x="7815" y="8018"/>
                  <a:pt x="8688" y="7921"/>
                  <a:pt x="9399" y="7684"/>
                </a:cubicBezTo>
                <a:cubicBezTo>
                  <a:pt x="11696" y="6917"/>
                  <a:pt x="13229" y="1202"/>
                  <a:pt x="9886" y="507"/>
                </a:cubicBezTo>
                <a:cubicBezTo>
                  <a:pt x="9886" y="507"/>
                  <a:pt x="8408" y="1"/>
                  <a:pt x="66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3" name="Google Shape;1323;p36"/>
          <p:cNvGrpSpPr/>
          <p:nvPr/>
        </p:nvGrpSpPr>
        <p:grpSpPr>
          <a:xfrm rot="8768928">
            <a:off x="7372135" y="18086"/>
            <a:ext cx="2903349" cy="3157340"/>
            <a:chOff x="-592119" y="630786"/>
            <a:chExt cx="1326071" cy="2441693"/>
          </a:xfrm>
        </p:grpSpPr>
        <p:sp>
          <p:nvSpPr>
            <p:cNvPr id="1324" name="Google Shape;1324;p36"/>
            <p:cNvSpPr/>
            <p:nvPr/>
          </p:nvSpPr>
          <p:spPr>
            <a:xfrm rot="5855772">
              <a:off x="-782957" y="1367407"/>
              <a:ext cx="2082942" cy="681512"/>
            </a:xfrm>
            <a:custGeom>
              <a:avLst/>
              <a:gdLst/>
              <a:ahLst/>
              <a:cxnLst/>
              <a:rect l="l" t="t" r="r" b="b"/>
              <a:pathLst>
                <a:path w="38018" h="12439" extrusionOk="0">
                  <a:moveTo>
                    <a:pt x="11731" y="1"/>
                  </a:moveTo>
                  <a:cubicBezTo>
                    <a:pt x="6837" y="1"/>
                    <a:pt x="2096" y="1005"/>
                    <a:pt x="1697" y="4556"/>
                  </a:cubicBezTo>
                  <a:cubicBezTo>
                    <a:pt x="0" y="10162"/>
                    <a:pt x="10392" y="12439"/>
                    <a:pt x="20024" y="12439"/>
                  </a:cubicBezTo>
                  <a:cubicBezTo>
                    <a:pt x="27375" y="12439"/>
                    <a:pt x="34283" y="11113"/>
                    <a:pt x="35034" y="8928"/>
                  </a:cubicBezTo>
                  <a:cubicBezTo>
                    <a:pt x="38017" y="904"/>
                    <a:pt x="23166" y="933"/>
                    <a:pt x="16577" y="285"/>
                  </a:cubicBezTo>
                  <a:cubicBezTo>
                    <a:pt x="15052" y="115"/>
                    <a:pt x="13383" y="1"/>
                    <a:pt x="11731" y="1"/>
                  </a:cubicBezTo>
                  <a:close/>
                </a:path>
              </a:pathLst>
            </a:custGeom>
            <a:solidFill>
              <a:srgbClr val="FFC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 rot="5855772">
              <a:off x="-1158151" y="1654348"/>
              <a:ext cx="2082942" cy="681512"/>
            </a:xfrm>
            <a:custGeom>
              <a:avLst/>
              <a:gdLst/>
              <a:ahLst/>
              <a:cxnLst/>
              <a:rect l="l" t="t" r="r" b="b"/>
              <a:pathLst>
                <a:path w="38018" h="12439" extrusionOk="0">
                  <a:moveTo>
                    <a:pt x="11731" y="1"/>
                  </a:moveTo>
                  <a:cubicBezTo>
                    <a:pt x="6837" y="1"/>
                    <a:pt x="2096" y="1005"/>
                    <a:pt x="1697" y="4556"/>
                  </a:cubicBezTo>
                  <a:cubicBezTo>
                    <a:pt x="0" y="10162"/>
                    <a:pt x="10392" y="12439"/>
                    <a:pt x="20024" y="12439"/>
                  </a:cubicBezTo>
                  <a:cubicBezTo>
                    <a:pt x="27375" y="12439"/>
                    <a:pt x="34283" y="11113"/>
                    <a:pt x="35034" y="8928"/>
                  </a:cubicBezTo>
                  <a:cubicBezTo>
                    <a:pt x="38017" y="904"/>
                    <a:pt x="23166" y="933"/>
                    <a:pt x="16577" y="285"/>
                  </a:cubicBezTo>
                  <a:cubicBezTo>
                    <a:pt x="15052" y="115"/>
                    <a:pt x="13383" y="1"/>
                    <a:pt x="11731" y="1"/>
                  </a:cubicBezTo>
                  <a:close/>
                </a:path>
              </a:pathLst>
            </a:custGeom>
            <a:solidFill>
              <a:srgbClr val="FFC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6" name="Google Shape;1326;p36"/>
          <p:cNvSpPr/>
          <p:nvPr/>
        </p:nvSpPr>
        <p:spPr>
          <a:xfrm rot="-6021675">
            <a:off x="7438259" y="-1123215"/>
            <a:ext cx="1370418" cy="2677065"/>
          </a:xfrm>
          <a:custGeom>
            <a:avLst/>
            <a:gdLst/>
            <a:ahLst/>
            <a:cxnLst/>
            <a:rect l="l" t="t" r="r" b="b"/>
            <a:pathLst>
              <a:path w="13230" h="8019" extrusionOk="0">
                <a:moveTo>
                  <a:pt x="6612" y="1"/>
                </a:moveTo>
                <a:cubicBezTo>
                  <a:pt x="4841" y="1"/>
                  <a:pt x="2760" y="493"/>
                  <a:pt x="1482" y="2450"/>
                </a:cubicBezTo>
                <a:cubicBezTo>
                  <a:pt x="1" y="4712"/>
                  <a:pt x="1597" y="6358"/>
                  <a:pt x="2364" y="7055"/>
                </a:cubicBezTo>
                <a:cubicBezTo>
                  <a:pt x="2893" y="7537"/>
                  <a:pt x="4949" y="8018"/>
                  <a:pt x="6927" y="8018"/>
                </a:cubicBezTo>
                <a:cubicBezTo>
                  <a:pt x="7815" y="8018"/>
                  <a:pt x="8688" y="7921"/>
                  <a:pt x="9399" y="7684"/>
                </a:cubicBezTo>
                <a:cubicBezTo>
                  <a:pt x="11696" y="6917"/>
                  <a:pt x="13229" y="1202"/>
                  <a:pt x="9886" y="507"/>
                </a:cubicBezTo>
                <a:cubicBezTo>
                  <a:pt x="9886" y="507"/>
                  <a:pt x="8408" y="1"/>
                  <a:pt x="6612" y="1"/>
                </a:cubicBezTo>
                <a:close/>
              </a:path>
            </a:pathLst>
          </a:custGeom>
          <a:solidFill>
            <a:srgbClr val="FF3D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36"/>
          <p:cNvSpPr/>
          <p:nvPr/>
        </p:nvSpPr>
        <p:spPr>
          <a:xfrm rot="3330734">
            <a:off x="7500689" y="388329"/>
            <a:ext cx="2472899" cy="1498880"/>
          </a:xfrm>
          <a:custGeom>
            <a:avLst/>
            <a:gdLst/>
            <a:ahLst/>
            <a:cxnLst/>
            <a:rect l="l" t="t" r="r" b="b"/>
            <a:pathLst>
              <a:path w="13230" h="8019" extrusionOk="0">
                <a:moveTo>
                  <a:pt x="6612" y="1"/>
                </a:moveTo>
                <a:cubicBezTo>
                  <a:pt x="4841" y="1"/>
                  <a:pt x="2760" y="493"/>
                  <a:pt x="1482" y="2450"/>
                </a:cubicBezTo>
                <a:cubicBezTo>
                  <a:pt x="1" y="4712"/>
                  <a:pt x="1597" y="6358"/>
                  <a:pt x="2364" y="7055"/>
                </a:cubicBezTo>
                <a:cubicBezTo>
                  <a:pt x="2893" y="7537"/>
                  <a:pt x="4949" y="8018"/>
                  <a:pt x="6927" y="8018"/>
                </a:cubicBezTo>
                <a:cubicBezTo>
                  <a:pt x="7815" y="8018"/>
                  <a:pt x="8688" y="7921"/>
                  <a:pt x="9399" y="7684"/>
                </a:cubicBezTo>
                <a:cubicBezTo>
                  <a:pt x="11696" y="6917"/>
                  <a:pt x="13229" y="1202"/>
                  <a:pt x="9886" y="507"/>
                </a:cubicBezTo>
                <a:cubicBezTo>
                  <a:pt x="9886" y="507"/>
                  <a:pt x="8408" y="1"/>
                  <a:pt x="6612" y="1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36"/>
          <p:cNvSpPr/>
          <p:nvPr/>
        </p:nvSpPr>
        <p:spPr>
          <a:xfrm rot="-2964559">
            <a:off x="-729160" y="-919454"/>
            <a:ext cx="2560435" cy="1715203"/>
          </a:xfrm>
          <a:custGeom>
            <a:avLst/>
            <a:gdLst/>
            <a:ahLst/>
            <a:cxnLst/>
            <a:rect l="l" t="t" r="r" b="b"/>
            <a:pathLst>
              <a:path w="38018" h="12439" extrusionOk="0">
                <a:moveTo>
                  <a:pt x="11731" y="1"/>
                </a:moveTo>
                <a:cubicBezTo>
                  <a:pt x="6837" y="1"/>
                  <a:pt x="2096" y="1005"/>
                  <a:pt x="1697" y="4556"/>
                </a:cubicBezTo>
                <a:cubicBezTo>
                  <a:pt x="0" y="10162"/>
                  <a:pt x="10392" y="12439"/>
                  <a:pt x="20024" y="12439"/>
                </a:cubicBezTo>
                <a:cubicBezTo>
                  <a:pt x="27375" y="12439"/>
                  <a:pt x="34283" y="11113"/>
                  <a:pt x="35034" y="8928"/>
                </a:cubicBezTo>
                <a:cubicBezTo>
                  <a:pt x="38017" y="904"/>
                  <a:pt x="23166" y="933"/>
                  <a:pt x="16577" y="285"/>
                </a:cubicBezTo>
                <a:cubicBezTo>
                  <a:pt x="15052" y="115"/>
                  <a:pt x="13383" y="1"/>
                  <a:pt x="11731" y="1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9" name="Google Shape;1329;p36"/>
          <p:cNvGrpSpPr/>
          <p:nvPr/>
        </p:nvGrpSpPr>
        <p:grpSpPr>
          <a:xfrm>
            <a:off x="7067945" y="4527820"/>
            <a:ext cx="506744" cy="411782"/>
            <a:chOff x="2258225" y="829375"/>
            <a:chExt cx="178500" cy="145050"/>
          </a:xfrm>
        </p:grpSpPr>
        <p:sp>
          <p:nvSpPr>
            <p:cNvPr id="1330" name="Google Shape;1330;p36"/>
            <p:cNvSpPr/>
            <p:nvPr/>
          </p:nvSpPr>
          <p:spPr>
            <a:xfrm>
              <a:off x="2364425" y="829375"/>
              <a:ext cx="72300" cy="83700"/>
            </a:xfrm>
            <a:custGeom>
              <a:avLst/>
              <a:gdLst/>
              <a:ahLst/>
              <a:cxnLst/>
              <a:rect l="l" t="t" r="r" b="b"/>
              <a:pathLst>
                <a:path w="2892" h="3348" extrusionOk="0">
                  <a:moveTo>
                    <a:pt x="1370" y="707"/>
                  </a:moveTo>
                  <a:cubicBezTo>
                    <a:pt x="1523" y="1081"/>
                    <a:pt x="1825" y="1390"/>
                    <a:pt x="2203" y="1520"/>
                  </a:cubicBezTo>
                  <a:cubicBezTo>
                    <a:pt x="1834" y="1730"/>
                    <a:pt x="1589" y="2128"/>
                    <a:pt x="1465" y="2557"/>
                  </a:cubicBezTo>
                  <a:cubicBezTo>
                    <a:pt x="1352" y="2099"/>
                    <a:pt x="1010" y="1721"/>
                    <a:pt x="566" y="1566"/>
                  </a:cubicBezTo>
                  <a:cubicBezTo>
                    <a:pt x="932" y="1396"/>
                    <a:pt x="1214" y="1079"/>
                    <a:pt x="1370" y="707"/>
                  </a:cubicBezTo>
                  <a:close/>
                  <a:moveTo>
                    <a:pt x="1396" y="1"/>
                  </a:moveTo>
                  <a:cubicBezTo>
                    <a:pt x="1327" y="1"/>
                    <a:pt x="1253" y="48"/>
                    <a:pt x="1252" y="127"/>
                  </a:cubicBezTo>
                  <a:cubicBezTo>
                    <a:pt x="1223" y="756"/>
                    <a:pt x="753" y="1338"/>
                    <a:pt x="125" y="1439"/>
                  </a:cubicBezTo>
                  <a:cubicBezTo>
                    <a:pt x="1" y="1465"/>
                    <a:pt x="4" y="1669"/>
                    <a:pt x="130" y="1698"/>
                  </a:cubicBezTo>
                  <a:cubicBezTo>
                    <a:pt x="935" y="1808"/>
                    <a:pt x="1278" y="2436"/>
                    <a:pt x="1327" y="3191"/>
                  </a:cubicBezTo>
                  <a:cubicBezTo>
                    <a:pt x="1332" y="3283"/>
                    <a:pt x="1413" y="3347"/>
                    <a:pt x="1487" y="3347"/>
                  </a:cubicBezTo>
                  <a:cubicBezTo>
                    <a:pt x="1540" y="3347"/>
                    <a:pt x="1589" y="3313"/>
                    <a:pt x="1600" y="3229"/>
                  </a:cubicBezTo>
                  <a:cubicBezTo>
                    <a:pt x="1612" y="2560"/>
                    <a:pt x="1961" y="1643"/>
                    <a:pt x="2747" y="1612"/>
                  </a:cubicBezTo>
                  <a:cubicBezTo>
                    <a:pt x="2851" y="1609"/>
                    <a:pt x="2892" y="1508"/>
                    <a:pt x="2863" y="1436"/>
                  </a:cubicBezTo>
                  <a:cubicBezTo>
                    <a:pt x="2852" y="1381"/>
                    <a:pt x="2804" y="1326"/>
                    <a:pt x="2747" y="1326"/>
                  </a:cubicBezTo>
                  <a:cubicBezTo>
                    <a:pt x="2744" y="1326"/>
                    <a:pt x="2742" y="1326"/>
                    <a:pt x="2739" y="1326"/>
                  </a:cubicBezTo>
                  <a:cubicBezTo>
                    <a:pt x="2692" y="1333"/>
                    <a:pt x="2646" y="1336"/>
                    <a:pt x="2600" y="1336"/>
                  </a:cubicBezTo>
                  <a:cubicBezTo>
                    <a:pt x="1980" y="1336"/>
                    <a:pt x="1471" y="739"/>
                    <a:pt x="1514" y="122"/>
                  </a:cubicBezTo>
                  <a:cubicBezTo>
                    <a:pt x="1514" y="38"/>
                    <a:pt x="1457" y="1"/>
                    <a:pt x="1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258225" y="902025"/>
              <a:ext cx="62500" cy="72400"/>
            </a:xfrm>
            <a:custGeom>
              <a:avLst/>
              <a:gdLst/>
              <a:ahLst/>
              <a:cxnLst/>
              <a:rect l="l" t="t" r="r" b="b"/>
              <a:pathLst>
                <a:path w="2500" h="2896" extrusionOk="0">
                  <a:moveTo>
                    <a:pt x="1188" y="611"/>
                  </a:moveTo>
                  <a:cubicBezTo>
                    <a:pt x="1318" y="937"/>
                    <a:pt x="1580" y="1202"/>
                    <a:pt x="1909" y="1314"/>
                  </a:cubicBezTo>
                  <a:cubicBezTo>
                    <a:pt x="1586" y="1496"/>
                    <a:pt x="1375" y="1841"/>
                    <a:pt x="1266" y="2210"/>
                  </a:cubicBezTo>
                  <a:cubicBezTo>
                    <a:pt x="1168" y="1816"/>
                    <a:pt x="874" y="1487"/>
                    <a:pt x="491" y="1354"/>
                  </a:cubicBezTo>
                  <a:cubicBezTo>
                    <a:pt x="805" y="1207"/>
                    <a:pt x="1050" y="934"/>
                    <a:pt x="1188" y="611"/>
                  </a:cubicBezTo>
                  <a:close/>
                  <a:moveTo>
                    <a:pt x="1210" y="1"/>
                  </a:moveTo>
                  <a:cubicBezTo>
                    <a:pt x="1151" y="1"/>
                    <a:pt x="1089" y="41"/>
                    <a:pt x="1087" y="112"/>
                  </a:cubicBezTo>
                  <a:cubicBezTo>
                    <a:pt x="1061" y="654"/>
                    <a:pt x="658" y="1156"/>
                    <a:pt x="110" y="1245"/>
                  </a:cubicBezTo>
                  <a:cubicBezTo>
                    <a:pt x="1" y="1268"/>
                    <a:pt x="6" y="1447"/>
                    <a:pt x="116" y="1470"/>
                  </a:cubicBezTo>
                  <a:cubicBezTo>
                    <a:pt x="793" y="1548"/>
                    <a:pt x="1119" y="2130"/>
                    <a:pt x="1153" y="2758"/>
                  </a:cubicBezTo>
                  <a:cubicBezTo>
                    <a:pt x="1157" y="2838"/>
                    <a:pt x="1229" y="2895"/>
                    <a:pt x="1293" y="2895"/>
                  </a:cubicBezTo>
                  <a:cubicBezTo>
                    <a:pt x="1340" y="2895"/>
                    <a:pt x="1383" y="2865"/>
                    <a:pt x="1393" y="2793"/>
                  </a:cubicBezTo>
                  <a:cubicBezTo>
                    <a:pt x="1404" y="2210"/>
                    <a:pt x="1707" y="1418"/>
                    <a:pt x="2384" y="1389"/>
                  </a:cubicBezTo>
                  <a:cubicBezTo>
                    <a:pt x="2465" y="1389"/>
                    <a:pt x="2499" y="1303"/>
                    <a:pt x="2476" y="1242"/>
                  </a:cubicBezTo>
                  <a:cubicBezTo>
                    <a:pt x="2471" y="1197"/>
                    <a:pt x="2429" y="1149"/>
                    <a:pt x="2383" y="1149"/>
                  </a:cubicBezTo>
                  <a:cubicBezTo>
                    <a:pt x="2380" y="1149"/>
                    <a:pt x="2376" y="1149"/>
                    <a:pt x="2373" y="1150"/>
                  </a:cubicBezTo>
                  <a:cubicBezTo>
                    <a:pt x="2332" y="1156"/>
                    <a:pt x="2291" y="1159"/>
                    <a:pt x="2251" y="1159"/>
                  </a:cubicBezTo>
                  <a:cubicBezTo>
                    <a:pt x="1714" y="1159"/>
                    <a:pt x="1277" y="637"/>
                    <a:pt x="1312" y="104"/>
                  </a:cubicBezTo>
                  <a:cubicBezTo>
                    <a:pt x="1312" y="33"/>
                    <a:pt x="1262" y="1"/>
                    <a:pt x="1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36"/>
          <p:cNvGrpSpPr/>
          <p:nvPr/>
        </p:nvGrpSpPr>
        <p:grpSpPr>
          <a:xfrm rot="6541413">
            <a:off x="1127881" y="4579263"/>
            <a:ext cx="408781" cy="308898"/>
            <a:chOff x="4158300" y="1843850"/>
            <a:chExt cx="107525" cy="81250"/>
          </a:xfrm>
        </p:grpSpPr>
        <p:sp>
          <p:nvSpPr>
            <p:cNvPr id="1333" name="Google Shape;1333;p36"/>
            <p:cNvSpPr/>
            <p:nvPr/>
          </p:nvSpPr>
          <p:spPr>
            <a:xfrm>
              <a:off x="4158300" y="1843850"/>
              <a:ext cx="28125" cy="25025"/>
            </a:xfrm>
            <a:custGeom>
              <a:avLst/>
              <a:gdLst/>
              <a:ahLst/>
              <a:cxnLst/>
              <a:rect l="l" t="t" r="r" b="b"/>
              <a:pathLst>
                <a:path w="1125" h="1001" extrusionOk="0">
                  <a:moveTo>
                    <a:pt x="571" y="0"/>
                  </a:moveTo>
                  <a:cubicBezTo>
                    <a:pt x="287" y="0"/>
                    <a:pt x="1" y="214"/>
                    <a:pt x="79" y="636"/>
                  </a:cubicBezTo>
                  <a:cubicBezTo>
                    <a:pt x="129" y="882"/>
                    <a:pt x="337" y="1000"/>
                    <a:pt x="549" y="1000"/>
                  </a:cubicBezTo>
                  <a:cubicBezTo>
                    <a:pt x="769" y="1000"/>
                    <a:pt x="993" y="872"/>
                    <a:pt x="1048" y="627"/>
                  </a:cubicBezTo>
                  <a:cubicBezTo>
                    <a:pt x="1125" y="207"/>
                    <a:pt x="849" y="0"/>
                    <a:pt x="5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4244800" y="1905800"/>
              <a:ext cx="21025" cy="19300"/>
            </a:xfrm>
            <a:custGeom>
              <a:avLst/>
              <a:gdLst/>
              <a:ahLst/>
              <a:cxnLst/>
              <a:rect l="l" t="t" r="r" b="b"/>
              <a:pathLst>
                <a:path w="841" h="772" extrusionOk="0">
                  <a:moveTo>
                    <a:pt x="447" y="0"/>
                  </a:moveTo>
                  <a:cubicBezTo>
                    <a:pt x="224" y="0"/>
                    <a:pt x="1" y="264"/>
                    <a:pt x="92" y="533"/>
                  </a:cubicBezTo>
                  <a:cubicBezTo>
                    <a:pt x="161" y="703"/>
                    <a:pt x="269" y="771"/>
                    <a:pt x="379" y="771"/>
                  </a:cubicBezTo>
                  <a:cubicBezTo>
                    <a:pt x="608" y="771"/>
                    <a:pt x="841" y="470"/>
                    <a:pt x="718" y="181"/>
                  </a:cubicBezTo>
                  <a:cubicBezTo>
                    <a:pt x="647" y="53"/>
                    <a:pt x="547" y="0"/>
                    <a:pt x="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36"/>
          <p:cNvSpPr/>
          <p:nvPr/>
        </p:nvSpPr>
        <p:spPr>
          <a:xfrm rot="10800000">
            <a:off x="381935" y="2595413"/>
            <a:ext cx="106923" cy="95140"/>
          </a:xfrm>
          <a:custGeom>
            <a:avLst/>
            <a:gdLst/>
            <a:ahLst/>
            <a:cxnLst/>
            <a:rect l="l" t="t" r="r" b="b"/>
            <a:pathLst>
              <a:path w="1125" h="1001" extrusionOk="0">
                <a:moveTo>
                  <a:pt x="571" y="0"/>
                </a:moveTo>
                <a:cubicBezTo>
                  <a:pt x="287" y="0"/>
                  <a:pt x="1" y="214"/>
                  <a:pt x="79" y="636"/>
                </a:cubicBezTo>
                <a:cubicBezTo>
                  <a:pt x="129" y="882"/>
                  <a:pt x="337" y="1000"/>
                  <a:pt x="549" y="1000"/>
                </a:cubicBezTo>
                <a:cubicBezTo>
                  <a:pt x="769" y="1000"/>
                  <a:pt x="993" y="872"/>
                  <a:pt x="1048" y="627"/>
                </a:cubicBezTo>
                <a:cubicBezTo>
                  <a:pt x="1125" y="207"/>
                  <a:pt x="849" y="0"/>
                  <a:pt x="5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6" name="Google Shape;1336;p36"/>
          <p:cNvGrpSpPr/>
          <p:nvPr/>
        </p:nvGrpSpPr>
        <p:grpSpPr>
          <a:xfrm>
            <a:off x="8041624" y="4372835"/>
            <a:ext cx="778303" cy="721775"/>
            <a:chOff x="7257133" y="4349290"/>
            <a:chExt cx="856407" cy="794206"/>
          </a:xfrm>
        </p:grpSpPr>
        <p:sp>
          <p:nvSpPr>
            <p:cNvPr id="1337" name="Google Shape;1337;p36"/>
            <p:cNvSpPr/>
            <p:nvPr/>
          </p:nvSpPr>
          <p:spPr>
            <a:xfrm rot="1417584">
              <a:off x="7583181" y="4650930"/>
              <a:ext cx="202133" cy="166137"/>
            </a:xfrm>
            <a:custGeom>
              <a:avLst/>
              <a:gdLst/>
              <a:ahLst/>
              <a:cxnLst/>
              <a:rect l="l" t="t" r="r" b="b"/>
              <a:pathLst>
                <a:path w="3184" h="2617" extrusionOk="0">
                  <a:moveTo>
                    <a:pt x="1684" y="297"/>
                  </a:moveTo>
                  <a:cubicBezTo>
                    <a:pt x="2088" y="297"/>
                    <a:pt x="2470" y="557"/>
                    <a:pt x="2561" y="1209"/>
                  </a:cubicBezTo>
                  <a:cubicBezTo>
                    <a:pt x="2621" y="1852"/>
                    <a:pt x="2075" y="2321"/>
                    <a:pt x="1526" y="2321"/>
                  </a:cubicBezTo>
                  <a:cubicBezTo>
                    <a:pt x="1252" y="2321"/>
                    <a:pt x="977" y="2203"/>
                    <a:pt x="777" y="1932"/>
                  </a:cubicBezTo>
                  <a:cubicBezTo>
                    <a:pt x="222" y="1071"/>
                    <a:pt x="986" y="297"/>
                    <a:pt x="1684" y="297"/>
                  </a:cubicBezTo>
                  <a:close/>
                  <a:moveTo>
                    <a:pt x="1658" y="1"/>
                  </a:moveTo>
                  <a:cubicBezTo>
                    <a:pt x="1144" y="1"/>
                    <a:pt x="670" y="363"/>
                    <a:pt x="431" y="814"/>
                  </a:cubicBezTo>
                  <a:cubicBezTo>
                    <a:pt x="0" y="1613"/>
                    <a:pt x="689" y="2616"/>
                    <a:pt x="1548" y="2616"/>
                  </a:cubicBezTo>
                  <a:cubicBezTo>
                    <a:pt x="1643" y="2616"/>
                    <a:pt x="1740" y="2604"/>
                    <a:pt x="1838" y="2578"/>
                  </a:cubicBezTo>
                  <a:cubicBezTo>
                    <a:pt x="3083" y="2321"/>
                    <a:pt x="3184" y="382"/>
                    <a:pt x="1942" y="39"/>
                  </a:cubicBezTo>
                  <a:cubicBezTo>
                    <a:pt x="1846" y="13"/>
                    <a:pt x="1751" y="1"/>
                    <a:pt x="1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 rot="1417584">
              <a:off x="7341826" y="4463224"/>
              <a:ext cx="687022" cy="566339"/>
            </a:xfrm>
            <a:custGeom>
              <a:avLst/>
              <a:gdLst/>
              <a:ahLst/>
              <a:cxnLst/>
              <a:rect l="l" t="t" r="r" b="b"/>
              <a:pathLst>
                <a:path w="10822" h="8921" extrusionOk="0">
                  <a:moveTo>
                    <a:pt x="4891" y="1436"/>
                  </a:moveTo>
                  <a:cubicBezTo>
                    <a:pt x="5237" y="1667"/>
                    <a:pt x="5563" y="1921"/>
                    <a:pt x="5871" y="2197"/>
                  </a:cubicBezTo>
                  <a:cubicBezTo>
                    <a:pt x="5718" y="2193"/>
                    <a:pt x="5566" y="2191"/>
                    <a:pt x="5413" y="2191"/>
                  </a:cubicBezTo>
                  <a:cubicBezTo>
                    <a:pt x="5056" y="2191"/>
                    <a:pt x="4699" y="2204"/>
                    <a:pt x="4344" y="2241"/>
                  </a:cubicBezTo>
                  <a:cubicBezTo>
                    <a:pt x="4453" y="2062"/>
                    <a:pt x="4560" y="1892"/>
                    <a:pt x="4672" y="1716"/>
                  </a:cubicBezTo>
                  <a:cubicBezTo>
                    <a:pt x="4744" y="1624"/>
                    <a:pt x="4819" y="1532"/>
                    <a:pt x="4891" y="1436"/>
                  </a:cubicBezTo>
                  <a:close/>
                  <a:moveTo>
                    <a:pt x="1770" y="1174"/>
                  </a:moveTo>
                  <a:cubicBezTo>
                    <a:pt x="1816" y="1174"/>
                    <a:pt x="1865" y="1181"/>
                    <a:pt x="1914" y="1194"/>
                  </a:cubicBezTo>
                  <a:cubicBezTo>
                    <a:pt x="2560" y="1378"/>
                    <a:pt x="2393" y="2323"/>
                    <a:pt x="1788" y="2323"/>
                  </a:cubicBezTo>
                  <a:cubicBezTo>
                    <a:pt x="1740" y="2323"/>
                    <a:pt x="1688" y="2317"/>
                    <a:pt x="1634" y="2304"/>
                  </a:cubicBezTo>
                  <a:cubicBezTo>
                    <a:pt x="1591" y="2287"/>
                    <a:pt x="1542" y="2272"/>
                    <a:pt x="1505" y="2246"/>
                  </a:cubicBezTo>
                  <a:cubicBezTo>
                    <a:pt x="1467" y="2223"/>
                    <a:pt x="1430" y="2194"/>
                    <a:pt x="1395" y="2160"/>
                  </a:cubicBezTo>
                  <a:cubicBezTo>
                    <a:pt x="1018" y="1814"/>
                    <a:pt x="1303" y="1174"/>
                    <a:pt x="1770" y="1174"/>
                  </a:cubicBezTo>
                  <a:close/>
                  <a:moveTo>
                    <a:pt x="6768" y="268"/>
                  </a:moveTo>
                  <a:cubicBezTo>
                    <a:pt x="7591" y="268"/>
                    <a:pt x="8212" y="984"/>
                    <a:pt x="7943" y="2367"/>
                  </a:cubicBezTo>
                  <a:cubicBezTo>
                    <a:pt x="7404" y="2258"/>
                    <a:pt x="6857" y="2243"/>
                    <a:pt x="6303" y="2215"/>
                  </a:cubicBezTo>
                  <a:cubicBezTo>
                    <a:pt x="5923" y="1849"/>
                    <a:pt x="5511" y="1509"/>
                    <a:pt x="5073" y="1217"/>
                  </a:cubicBezTo>
                  <a:cubicBezTo>
                    <a:pt x="5593" y="580"/>
                    <a:pt x="6224" y="268"/>
                    <a:pt x="6768" y="268"/>
                  </a:cubicBezTo>
                  <a:close/>
                  <a:moveTo>
                    <a:pt x="3137" y="708"/>
                  </a:moveTo>
                  <a:cubicBezTo>
                    <a:pt x="3655" y="708"/>
                    <a:pt x="4229" y="1016"/>
                    <a:pt x="4646" y="1281"/>
                  </a:cubicBezTo>
                  <a:cubicBezTo>
                    <a:pt x="4390" y="1589"/>
                    <a:pt x="4202" y="1941"/>
                    <a:pt x="3986" y="2281"/>
                  </a:cubicBezTo>
                  <a:cubicBezTo>
                    <a:pt x="3329" y="2370"/>
                    <a:pt x="2675" y="2532"/>
                    <a:pt x="2067" y="2808"/>
                  </a:cubicBezTo>
                  <a:cubicBezTo>
                    <a:pt x="2041" y="2731"/>
                    <a:pt x="2021" y="2647"/>
                    <a:pt x="2006" y="2563"/>
                  </a:cubicBezTo>
                  <a:cubicBezTo>
                    <a:pt x="2637" y="2405"/>
                    <a:pt x="2831" y="1511"/>
                    <a:pt x="2320" y="1102"/>
                  </a:cubicBezTo>
                  <a:cubicBezTo>
                    <a:pt x="2544" y="815"/>
                    <a:pt x="2831" y="708"/>
                    <a:pt x="3137" y="708"/>
                  </a:cubicBezTo>
                  <a:close/>
                  <a:moveTo>
                    <a:pt x="6597" y="2514"/>
                  </a:moveTo>
                  <a:cubicBezTo>
                    <a:pt x="7036" y="2535"/>
                    <a:pt x="7476" y="2560"/>
                    <a:pt x="7903" y="2658"/>
                  </a:cubicBezTo>
                  <a:cubicBezTo>
                    <a:pt x="7843" y="3050"/>
                    <a:pt x="7756" y="3437"/>
                    <a:pt x="7638" y="3814"/>
                  </a:cubicBezTo>
                  <a:cubicBezTo>
                    <a:pt x="7482" y="3581"/>
                    <a:pt x="7318" y="3362"/>
                    <a:pt x="7148" y="3146"/>
                  </a:cubicBezTo>
                  <a:cubicBezTo>
                    <a:pt x="6972" y="2929"/>
                    <a:pt x="6791" y="2716"/>
                    <a:pt x="6597" y="2514"/>
                  </a:cubicBezTo>
                  <a:close/>
                  <a:moveTo>
                    <a:pt x="3805" y="2592"/>
                  </a:moveTo>
                  <a:lnTo>
                    <a:pt x="3805" y="2592"/>
                  </a:lnTo>
                  <a:cubicBezTo>
                    <a:pt x="3465" y="3169"/>
                    <a:pt x="3148" y="3757"/>
                    <a:pt x="2900" y="4373"/>
                  </a:cubicBezTo>
                  <a:lnTo>
                    <a:pt x="2597" y="3929"/>
                  </a:lnTo>
                  <a:cubicBezTo>
                    <a:pt x="2441" y="3650"/>
                    <a:pt x="2283" y="3367"/>
                    <a:pt x="2168" y="3079"/>
                  </a:cubicBezTo>
                  <a:cubicBezTo>
                    <a:pt x="2692" y="2837"/>
                    <a:pt x="3246" y="2684"/>
                    <a:pt x="3805" y="2592"/>
                  </a:cubicBezTo>
                  <a:close/>
                  <a:moveTo>
                    <a:pt x="8177" y="2713"/>
                  </a:moveTo>
                  <a:cubicBezTo>
                    <a:pt x="8549" y="2805"/>
                    <a:pt x="8903" y="2944"/>
                    <a:pt x="9209" y="3197"/>
                  </a:cubicBezTo>
                  <a:cubicBezTo>
                    <a:pt x="9557" y="3491"/>
                    <a:pt x="9834" y="3929"/>
                    <a:pt x="9811" y="4391"/>
                  </a:cubicBezTo>
                  <a:cubicBezTo>
                    <a:pt x="9733" y="4365"/>
                    <a:pt x="9655" y="4353"/>
                    <a:pt x="9579" y="4353"/>
                  </a:cubicBezTo>
                  <a:cubicBezTo>
                    <a:pt x="9010" y="4353"/>
                    <a:pt x="8543" y="5022"/>
                    <a:pt x="8822" y="5561"/>
                  </a:cubicBezTo>
                  <a:cubicBezTo>
                    <a:pt x="8765" y="5590"/>
                    <a:pt x="8707" y="5616"/>
                    <a:pt x="8652" y="5641"/>
                  </a:cubicBezTo>
                  <a:cubicBezTo>
                    <a:pt x="8407" y="5114"/>
                    <a:pt x="8145" y="4601"/>
                    <a:pt x="7837" y="4114"/>
                  </a:cubicBezTo>
                  <a:cubicBezTo>
                    <a:pt x="7990" y="3656"/>
                    <a:pt x="8105" y="3189"/>
                    <a:pt x="8177" y="2713"/>
                  </a:cubicBezTo>
                  <a:close/>
                  <a:moveTo>
                    <a:pt x="9582" y="4648"/>
                  </a:moveTo>
                  <a:cubicBezTo>
                    <a:pt x="9872" y="4648"/>
                    <a:pt x="10162" y="4857"/>
                    <a:pt x="10145" y="5255"/>
                  </a:cubicBezTo>
                  <a:cubicBezTo>
                    <a:pt x="10123" y="5548"/>
                    <a:pt x="9867" y="5781"/>
                    <a:pt x="9588" y="5781"/>
                  </a:cubicBezTo>
                  <a:cubicBezTo>
                    <a:pt x="9541" y="5781"/>
                    <a:pt x="9493" y="5774"/>
                    <a:pt x="9445" y="5760"/>
                  </a:cubicBezTo>
                  <a:cubicBezTo>
                    <a:pt x="9402" y="5745"/>
                    <a:pt x="9356" y="5728"/>
                    <a:pt x="9321" y="5705"/>
                  </a:cubicBezTo>
                  <a:cubicBezTo>
                    <a:pt x="9229" y="5653"/>
                    <a:pt x="9157" y="5575"/>
                    <a:pt x="9105" y="5486"/>
                  </a:cubicBezTo>
                  <a:cubicBezTo>
                    <a:pt x="9050" y="5396"/>
                    <a:pt x="9027" y="5296"/>
                    <a:pt x="9024" y="5192"/>
                  </a:cubicBezTo>
                  <a:cubicBezTo>
                    <a:pt x="9052" y="4824"/>
                    <a:pt x="9317" y="4648"/>
                    <a:pt x="9582" y="4648"/>
                  </a:cubicBezTo>
                  <a:close/>
                  <a:moveTo>
                    <a:pt x="1914" y="3209"/>
                  </a:moveTo>
                  <a:cubicBezTo>
                    <a:pt x="2136" y="3742"/>
                    <a:pt x="2447" y="4221"/>
                    <a:pt x="2782" y="4690"/>
                  </a:cubicBezTo>
                  <a:cubicBezTo>
                    <a:pt x="2626" y="5111"/>
                    <a:pt x="2511" y="5552"/>
                    <a:pt x="2439" y="6002"/>
                  </a:cubicBezTo>
                  <a:cubicBezTo>
                    <a:pt x="2202" y="5941"/>
                    <a:pt x="1966" y="5872"/>
                    <a:pt x="1735" y="5797"/>
                  </a:cubicBezTo>
                  <a:cubicBezTo>
                    <a:pt x="303" y="5336"/>
                    <a:pt x="784" y="3725"/>
                    <a:pt x="1914" y="3209"/>
                  </a:cubicBezTo>
                  <a:close/>
                  <a:moveTo>
                    <a:pt x="7716" y="4451"/>
                  </a:moveTo>
                  <a:cubicBezTo>
                    <a:pt x="7796" y="4589"/>
                    <a:pt x="7874" y="4725"/>
                    <a:pt x="7952" y="4863"/>
                  </a:cubicBezTo>
                  <a:cubicBezTo>
                    <a:pt x="8108" y="5152"/>
                    <a:pt x="8252" y="5445"/>
                    <a:pt x="8384" y="5745"/>
                  </a:cubicBezTo>
                  <a:cubicBezTo>
                    <a:pt x="7883" y="5933"/>
                    <a:pt x="7384" y="6080"/>
                    <a:pt x="6863" y="6175"/>
                  </a:cubicBezTo>
                  <a:cubicBezTo>
                    <a:pt x="7203" y="5630"/>
                    <a:pt x="7491" y="5054"/>
                    <a:pt x="7716" y="4451"/>
                  </a:cubicBezTo>
                  <a:close/>
                  <a:moveTo>
                    <a:pt x="2980" y="4976"/>
                  </a:moveTo>
                  <a:cubicBezTo>
                    <a:pt x="3303" y="5425"/>
                    <a:pt x="3643" y="5869"/>
                    <a:pt x="4012" y="6281"/>
                  </a:cubicBezTo>
                  <a:cubicBezTo>
                    <a:pt x="3574" y="6238"/>
                    <a:pt x="3142" y="6166"/>
                    <a:pt x="2715" y="6071"/>
                  </a:cubicBezTo>
                  <a:cubicBezTo>
                    <a:pt x="2770" y="5699"/>
                    <a:pt x="2865" y="5330"/>
                    <a:pt x="2980" y="4976"/>
                  </a:cubicBezTo>
                  <a:close/>
                  <a:moveTo>
                    <a:pt x="5422" y="2474"/>
                  </a:moveTo>
                  <a:cubicBezTo>
                    <a:pt x="5675" y="2474"/>
                    <a:pt x="5927" y="2481"/>
                    <a:pt x="6180" y="2491"/>
                  </a:cubicBezTo>
                  <a:cubicBezTo>
                    <a:pt x="6687" y="2990"/>
                    <a:pt x="7134" y="3552"/>
                    <a:pt x="7523" y="4149"/>
                  </a:cubicBezTo>
                  <a:cubicBezTo>
                    <a:pt x="7266" y="4886"/>
                    <a:pt x="6914" y="5587"/>
                    <a:pt x="6488" y="6238"/>
                  </a:cubicBezTo>
                  <a:cubicBezTo>
                    <a:pt x="6023" y="6305"/>
                    <a:pt x="5557" y="6337"/>
                    <a:pt x="5088" y="6337"/>
                  </a:cubicBezTo>
                  <a:cubicBezTo>
                    <a:pt x="4867" y="6337"/>
                    <a:pt x="4646" y="6330"/>
                    <a:pt x="4424" y="6316"/>
                  </a:cubicBezTo>
                  <a:cubicBezTo>
                    <a:pt x="3937" y="5803"/>
                    <a:pt x="3505" y="5229"/>
                    <a:pt x="3096" y="4650"/>
                  </a:cubicBezTo>
                  <a:cubicBezTo>
                    <a:pt x="3372" y="3915"/>
                    <a:pt x="3753" y="3220"/>
                    <a:pt x="4162" y="2543"/>
                  </a:cubicBezTo>
                  <a:cubicBezTo>
                    <a:pt x="4579" y="2493"/>
                    <a:pt x="5000" y="2474"/>
                    <a:pt x="5422" y="2474"/>
                  </a:cubicBezTo>
                  <a:close/>
                  <a:moveTo>
                    <a:pt x="6280" y="6552"/>
                  </a:moveTo>
                  <a:cubicBezTo>
                    <a:pt x="6082" y="6835"/>
                    <a:pt x="5877" y="7103"/>
                    <a:pt x="5652" y="7368"/>
                  </a:cubicBezTo>
                  <a:cubicBezTo>
                    <a:pt x="5318" y="7143"/>
                    <a:pt x="5012" y="6887"/>
                    <a:pt x="4718" y="6610"/>
                  </a:cubicBezTo>
                  <a:lnTo>
                    <a:pt x="4718" y="6610"/>
                  </a:lnTo>
                  <a:cubicBezTo>
                    <a:pt x="4858" y="6616"/>
                    <a:pt x="4998" y="6619"/>
                    <a:pt x="5138" y="6619"/>
                  </a:cubicBezTo>
                  <a:cubicBezTo>
                    <a:pt x="5518" y="6619"/>
                    <a:pt x="5899" y="6596"/>
                    <a:pt x="6280" y="6552"/>
                  </a:cubicBezTo>
                  <a:close/>
                  <a:moveTo>
                    <a:pt x="8494" y="6005"/>
                  </a:moveTo>
                  <a:cubicBezTo>
                    <a:pt x="8603" y="6247"/>
                    <a:pt x="8710" y="6497"/>
                    <a:pt x="8739" y="6768"/>
                  </a:cubicBezTo>
                  <a:cubicBezTo>
                    <a:pt x="8780" y="7673"/>
                    <a:pt x="8155" y="8015"/>
                    <a:pt x="7438" y="8015"/>
                  </a:cubicBezTo>
                  <a:cubicBezTo>
                    <a:pt x="6892" y="8015"/>
                    <a:pt x="6293" y="7817"/>
                    <a:pt x="5894" y="7518"/>
                  </a:cubicBezTo>
                  <a:cubicBezTo>
                    <a:pt x="6168" y="7195"/>
                    <a:pt x="6419" y="6855"/>
                    <a:pt x="6655" y="6503"/>
                  </a:cubicBezTo>
                  <a:cubicBezTo>
                    <a:pt x="7283" y="6405"/>
                    <a:pt x="7903" y="6238"/>
                    <a:pt x="8494" y="6005"/>
                  </a:cubicBezTo>
                  <a:close/>
                  <a:moveTo>
                    <a:pt x="2763" y="7335"/>
                  </a:moveTo>
                  <a:cubicBezTo>
                    <a:pt x="3186" y="7335"/>
                    <a:pt x="3635" y="7851"/>
                    <a:pt x="3202" y="8313"/>
                  </a:cubicBezTo>
                  <a:cubicBezTo>
                    <a:pt x="3099" y="8423"/>
                    <a:pt x="2957" y="8472"/>
                    <a:pt x="2813" y="8477"/>
                  </a:cubicBezTo>
                  <a:cubicBezTo>
                    <a:pt x="2715" y="8472"/>
                    <a:pt x="2637" y="8454"/>
                    <a:pt x="2545" y="8405"/>
                  </a:cubicBezTo>
                  <a:cubicBezTo>
                    <a:pt x="2369" y="8299"/>
                    <a:pt x="2251" y="8106"/>
                    <a:pt x="2251" y="7901"/>
                  </a:cubicBezTo>
                  <a:cubicBezTo>
                    <a:pt x="2251" y="7846"/>
                    <a:pt x="2263" y="7792"/>
                    <a:pt x="2277" y="7743"/>
                  </a:cubicBezTo>
                  <a:lnTo>
                    <a:pt x="2277" y="7737"/>
                  </a:lnTo>
                  <a:cubicBezTo>
                    <a:pt x="2370" y="7449"/>
                    <a:pt x="2564" y="7335"/>
                    <a:pt x="2763" y="7335"/>
                  </a:cubicBezTo>
                  <a:close/>
                  <a:moveTo>
                    <a:pt x="2684" y="6339"/>
                  </a:moveTo>
                  <a:cubicBezTo>
                    <a:pt x="3214" y="6460"/>
                    <a:pt x="3753" y="6541"/>
                    <a:pt x="4295" y="6584"/>
                  </a:cubicBezTo>
                  <a:cubicBezTo>
                    <a:pt x="4655" y="6953"/>
                    <a:pt x="5041" y="7290"/>
                    <a:pt x="5473" y="7578"/>
                  </a:cubicBezTo>
                  <a:cubicBezTo>
                    <a:pt x="5410" y="7645"/>
                    <a:pt x="5352" y="7708"/>
                    <a:pt x="5295" y="7771"/>
                  </a:cubicBezTo>
                  <a:cubicBezTo>
                    <a:pt x="4965" y="8189"/>
                    <a:pt x="4465" y="8633"/>
                    <a:pt x="3939" y="8633"/>
                  </a:cubicBezTo>
                  <a:cubicBezTo>
                    <a:pt x="3771" y="8633"/>
                    <a:pt x="3601" y="8588"/>
                    <a:pt x="3433" y="8483"/>
                  </a:cubicBezTo>
                  <a:cubicBezTo>
                    <a:pt x="3947" y="7955"/>
                    <a:pt x="3493" y="7054"/>
                    <a:pt x="2805" y="7054"/>
                  </a:cubicBezTo>
                  <a:cubicBezTo>
                    <a:pt x="2761" y="7054"/>
                    <a:pt x="2715" y="7057"/>
                    <a:pt x="2669" y="7065"/>
                  </a:cubicBezTo>
                  <a:cubicBezTo>
                    <a:pt x="2652" y="6823"/>
                    <a:pt x="2663" y="6575"/>
                    <a:pt x="2684" y="6339"/>
                  </a:cubicBezTo>
                  <a:close/>
                  <a:moveTo>
                    <a:pt x="6802" y="1"/>
                  </a:moveTo>
                  <a:cubicBezTo>
                    <a:pt x="6059" y="1"/>
                    <a:pt x="5239" y="450"/>
                    <a:pt x="4822" y="1059"/>
                  </a:cubicBezTo>
                  <a:cubicBezTo>
                    <a:pt x="4341" y="737"/>
                    <a:pt x="3714" y="432"/>
                    <a:pt x="3135" y="432"/>
                  </a:cubicBezTo>
                  <a:cubicBezTo>
                    <a:pt x="2740" y="432"/>
                    <a:pt x="2367" y="574"/>
                    <a:pt x="2078" y="949"/>
                  </a:cubicBezTo>
                  <a:cubicBezTo>
                    <a:pt x="1983" y="908"/>
                    <a:pt x="1883" y="889"/>
                    <a:pt x="1783" y="889"/>
                  </a:cubicBezTo>
                  <a:cubicBezTo>
                    <a:pt x="1434" y="889"/>
                    <a:pt x="1093" y="1126"/>
                    <a:pt x="983" y="1465"/>
                  </a:cubicBezTo>
                  <a:lnTo>
                    <a:pt x="983" y="1468"/>
                  </a:lnTo>
                  <a:cubicBezTo>
                    <a:pt x="781" y="1970"/>
                    <a:pt x="1188" y="2578"/>
                    <a:pt x="1730" y="2601"/>
                  </a:cubicBezTo>
                  <a:cubicBezTo>
                    <a:pt x="1747" y="2716"/>
                    <a:pt x="1776" y="2829"/>
                    <a:pt x="1810" y="2938"/>
                  </a:cubicBezTo>
                  <a:cubicBezTo>
                    <a:pt x="735" y="3405"/>
                    <a:pt x="0" y="4981"/>
                    <a:pt x="1113" y="5800"/>
                  </a:cubicBezTo>
                  <a:cubicBezTo>
                    <a:pt x="1493" y="6065"/>
                    <a:pt x="1960" y="6149"/>
                    <a:pt x="2401" y="6273"/>
                  </a:cubicBezTo>
                  <a:cubicBezTo>
                    <a:pt x="2369" y="6561"/>
                    <a:pt x="2361" y="6863"/>
                    <a:pt x="2387" y="7155"/>
                  </a:cubicBezTo>
                  <a:cubicBezTo>
                    <a:pt x="1601" y="7631"/>
                    <a:pt x="2046" y="8762"/>
                    <a:pt x="2807" y="8762"/>
                  </a:cubicBezTo>
                  <a:cubicBezTo>
                    <a:pt x="2931" y="8762"/>
                    <a:pt x="3063" y="8732"/>
                    <a:pt x="3199" y="8665"/>
                  </a:cubicBezTo>
                  <a:cubicBezTo>
                    <a:pt x="3455" y="8845"/>
                    <a:pt x="3704" y="8921"/>
                    <a:pt x="3944" y="8921"/>
                  </a:cubicBezTo>
                  <a:cubicBezTo>
                    <a:pt x="4635" y="8921"/>
                    <a:pt x="5250" y="8292"/>
                    <a:pt x="5710" y="7731"/>
                  </a:cubicBezTo>
                  <a:cubicBezTo>
                    <a:pt x="6224" y="8114"/>
                    <a:pt x="6830" y="8298"/>
                    <a:pt x="7381" y="8298"/>
                  </a:cubicBezTo>
                  <a:cubicBezTo>
                    <a:pt x="8569" y="8298"/>
                    <a:pt x="9508" y="7445"/>
                    <a:pt x="8762" y="5886"/>
                  </a:cubicBezTo>
                  <a:cubicBezTo>
                    <a:pt x="8834" y="5855"/>
                    <a:pt x="8906" y="5817"/>
                    <a:pt x="8978" y="5786"/>
                  </a:cubicBezTo>
                  <a:cubicBezTo>
                    <a:pt x="9169" y="5981"/>
                    <a:pt x="9378" y="6062"/>
                    <a:pt x="9577" y="6062"/>
                  </a:cubicBezTo>
                  <a:cubicBezTo>
                    <a:pt x="10263" y="6062"/>
                    <a:pt x="10821" y="5092"/>
                    <a:pt x="10079" y="4517"/>
                  </a:cubicBezTo>
                  <a:cubicBezTo>
                    <a:pt x="10217" y="3442"/>
                    <a:pt x="9191" y="2621"/>
                    <a:pt x="8226" y="2419"/>
                  </a:cubicBezTo>
                  <a:cubicBezTo>
                    <a:pt x="8275" y="1909"/>
                    <a:pt x="8330" y="1359"/>
                    <a:pt x="8131" y="860"/>
                  </a:cubicBezTo>
                  <a:cubicBezTo>
                    <a:pt x="7861" y="248"/>
                    <a:pt x="7352" y="1"/>
                    <a:pt x="6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6"/>
          <p:cNvGrpSpPr/>
          <p:nvPr/>
        </p:nvGrpSpPr>
        <p:grpSpPr>
          <a:xfrm rot="10800000">
            <a:off x="8386105" y="2272382"/>
            <a:ext cx="408778" cy="308896"/>
            <a:chOff x="4158300" y="1843850"/>
            <a:chExt cx="107525" cy="81250"/>
          </a:xfrm>
        </p:grpSpPr>
        <p:sp>
          <p:nvSpPr>
            <p:cNvPr id="1340" name="Google Shape;1340;p36"/>
            <p:cNvSpPr/>
            <p:nvPr/>
          </p:nvSpPr>
          <p:spPr>
            <a:xfrm>
              <a:off x="4158300" y="1843850"/>
              <a:ext cx="28125" cy="25025"/>
            </a:xfrm>
            <a:custGeom>
              <a:avLst/>
              <a:gdLst/>
              <a:ahLst/>
              <a:cxnLst/>
              <a:rect l="l" t="t" r="r" b="b"/>
              <a:pathLst>
                <a:path w="1125" h="1001" extrusionOk="0">
                  <a:moveTo>
                    <a:pt x="571" y="0"/>
                  </a:moveTo>
                  <a:cubicBezTo>
                    <a:pt x="287" y="0"/>
                    <a:pt x="1" y="214"/>
                    <a:pt x="79" y="636"/>
                  </a:cubicBezTo>
                  <a:cubicBezTo>
                    <a:pt x="129" y="882"/>
                    <a:pt x="337" y="1000"/>
                    <a:pt x="549" y="1000"/>
                  </a:cubicBezTo>
                  <a:cubicBezTo>
                    <a:pt x="769" y="1000"/>
                    <a:pt x="993" y="872"/>
                    <a:pt x="1048" y="627"/>
                  </a:cubicBezTo>
                  <a:cubicBezTo>
                    <a:pt x="1125" y="207"/>
                    <a:pt x="849" y="0"/>
                    <a:pt x="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4244800" y="1905800"/>
              <a:ext cx="21025" cy="19300"/>
            </a:xfrm>
            <a:custGeom>
              <a:avLst/>
              <a:gdLst/>
              <a:ahLst/>
              <a:cxnLst/>
              <a:rect l="l" t="t" r="r" b="b"/>
              <a:pathLst>
                <a:path w="841" h="772" extrusionOk="0">
                  <a:moveTo>
                    <a:pt x="447" y="0"/>
                  </a:moveTo>
                  <a:cubicBezTo>
                    <a:pt x="224" y="0"/>
                    <a:pt x="1" y="264"/>
                    <a:pt x="92" y="533"/>
                  </a:cubicBezTo>
                  <a:cubicBezTo>
                    <a:pt x="161" y="703"/>
                    <a:pt x="269" y="771"/>
                    <a:pt x="379" y="771"/>
                  </a:cubicBezTo>
                  <a:cubicBezTo>
                    <a:pt x="608" y="771"/>
                    <a:pt x="841" y="470"/>
                    <a:pt x="718" y="181"/>
                  </a:cubicBezTo>
                  <a:cubicBezTo>
                    <a:pt x="647" y="53"/>
                    <a:pt x="547" y="0"/>
                    <a:pt x="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36"/>
          <p:cNvSpPr/>
          <p:nvPr/>
        </p:nvSpPr>
        <p:spPr>
          <a:xfrm rot="10800000">
            <a:off x="275010" y="368988"/>
            <a:ext cx="106923" cy="95140"/>
          </a:xfrm>
          <a:custGeom>
            <a:avLst/>
            <a:gdLst/>
            <a:ahLst/>
            <a:cxnLst/>
            <a:rect l="l" t="t" r="r" b="b"/>
            <a:pathLst>
              <a:path w="1125" h="1001" extrusionOk="0">
                <a:moveTo>
                  <a:pt x="571" y="0"/>
                </a:moveTo>
                <a:cubicBezTo>
                  <a:pt x="287" y="0"/>
                  <a:pt x="1" y="214"/>
                  <a:pt x="79" y="636"/>
                </a:cubicBezTo>
                <a:cubicBezTo>
                  <a:pt x="129" y="882"/>
                  <a:pt x="337" y="1000"/>
                  <a:pt x="549" y="1000"/>
                </a:cubicBezTo>
                <a:cubicBezTo>
                  <a:pt x="769" y="1000"/>
                  <a:pt x="993" y="872"/>
                  <a:pt x="1048" y="627"/>
                </a:cubicBezTo>
                <a:cubicBezTo>
                  <a:pt x="1125" y="207"/>
                  <a:pt x="849" y="0"/>
                  <a:pt x="5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36"/>
          <p:cNvSpPr/>
          <p:nvPr/>
        </p:nvSpPr>
        <p:spPr>
          <a:xfrm>
            <a:off x="448436" y="1913070"/>
            <a:ext cx="205252" cy="237616"/>
          </a:xfrm>
          <a:custGeom>
            <a:avLst/>
            <a:gdLst/>
            <a:ahLst/>
            <a:cxnLst/>
            <a:rect l="l" t="t" r="r" b="b"/>
            <a:pathLst>
              <a:path w="2892" h="3348" extrusionOk="0">
                <a:moveTo>
                  <a:pt x="1370" y="707"/>
                </a:moveTo>
                <a:cubicBezTo>
                  <a:pt x="1523" y="1081"/>
                  <a:pt x="1825" y="1390"/>
                  <a:pt x="2203" y="1520"/>
                </a:cubicBezTo>
                <a:cubicBezTo>
                  <a:pt x="1834" y="1730"/>
                  <a:pt x="1589" y="2128"/>
                  <a:pt x="1465" y="2557"/>
                </a:cubicBezTo>
                <a:cubicBezTo>
                  <a:pt x="1352" y="2099"/>
                  <a:pt x="1010" y="1721"/>
                  <a:pt x="566" y="1566"/>
                </a:cubicBezTo>
                <a:cubicBezTo>
                  <a:pt x="932" y="1396"/>
                  <a:pt x="1214" y="1079"/>
                  <a:pt x="1370" y="707"/>
                </a:cubicBezTo>
                <a:close/>
                <a:moveTo>
                  <a:pt x="1396" y="1"/>
                </a:moveTo>
                <a:cubicBezTo>
                  <a:pt x="1327" y="1"/>
                  <a:pt x="1253" y="48"/>
                  <a:pt x="1252" y="127"/>
                </a:cubicBezTo>
                <a:cubicBezTo>
                  <a:pt x="1223" y="756"/>
                  <a:pt x="753" y="1338"/>
                  <a:pt x="125" y="1439"/>
                </a:cubicBezTo>
                <a:cubicBezTo>
                  <a:pt x="1" y="1465"/>
                  <a:pt x="4" y="1669"/>
                  <a:pt x="130" y="1698"/>
                </a:cubicBezTo>
                <a:cubicBezTo>
                  <a:pt x="935" y="1808"/>
                  <a:pt x="1278" y="2436"/>
                  <a:pt x="1327" y="3191"/>
                </a:cubicBezTo>
                <a:cubicBezTo>
                  <a:pt x="1332" y="3283"/>
                  <a:pt x="1413" y="3347"/>
                  <a:pt x="1487" y="3347"/>
                </a:cubicBezTo>
                <a:cubicBezTo>
                  <a:pt x="1540" y="3347"/>
                  <a:pt x="1589" y="3313"/>
                  <a:pt x="1600" y="3229"/>
                </a:cubicBezTo>
                <a:cubicBezTo>
                  <a:pt x="1612" y="2560"/>
                  <a:pt x="1961" y="1643"/>
                  <a:pt x="2747" y="1612"/>
                </a:cubicBezTo>
                <a:cubicBezTo>
                  <a:pt x="2851" y="1609"/>
                  <a:pt x="2892" y="1508"/>
                  <a:pt x="2863" y="1436"/>
                </a:cubicBezTo>
                <a:cubicBezTo>
                  <a:pt x="2852" y="1381"/>
                  <a:pt x="2804" y="1326"/>
                  <a:pt x="2747" y="1326"/>
                </a:cubicBezTo>
                <a:cubicBezTo>
                  <a:pt x="2744" y="1326"/>
                  <a:pt x="2742" y="1326"/>
                  <a:pt x="2739" y="1326"/>
                </a:cubicBezTo>
                <a:cubicBezTo>
                  <a:pt x="2692" y="1333"/>
                  <a:pt x="2646" y="1336"/>
                  <a:pt x="2600" y="1336"/>
                </a:cubicBezTo>
                <a:cubicBezTo>
                  <a:pt x="1980" y="1336"/>
                  <a:pt x="1471" y="739"/>
                  <a:pt x="1514" y="122"/>
                </a:cubicBezTo>
                <a:cubicBezTo>
                  <a:pt x="1514" y="38"/>
                  <a:pt x="1457" y="1"/>
                  <a:pt x="13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36"/>
          <p:cNvSpPr/>
          <p:nvPr/>
        </p:nvSpPr>
        <p:spPr>
          <a:xfrm>
            <a:off x="4691348" y="168270"/>
            <a:ext cx="205252" cy="237616"/>
          </a:xfrm>
          <a:custGeom>
            <a:avLst/>
            <a:gdLst/>
            <a:ahLst/>
            <a:cxnLst/>
            <a:rect l="l" t="t" r="r" b="b"/>
            <a:pathLst>
              <a:path w="2892" h="3348" extrusionOk="0">
                <a:moveTo>
                  <a:pt x="1370" y="707"/>
                </a:moveTo>
                <a:cubicBezTo>
                  <a:pt x="1523" y="1081"/>
                  <a:pt x="1825" y="1390"/>
                  <a:pt x="2203" y="1520"/>
                </a:cubicBezTo>
                <a:cubicBezTo>
                  <a:pt x="1834" y="1730"/>
                  <a:pt x="1589" y="2128"/>
                  <a:pt x="1465" y="2557"/>
                </a:cubicBezTo>
                <a:cubicBezTo>
                  <a:pt x="1352" y="2099"/>
                  <a:pt x="1010" y="1721"/>
                  <a:pt x="566" y="1566"/>
                </a:cubicBezTo>
                <a:cubicBezTo>
                  <a:pt x="932" y="1396"/>
                  <a:pt x="1214" y="1079"/>
                  <a:pt x="1370" y="707"/>
                </a:cubicBezTo>
                <a:close/>
                <a:moveTo>
                  <a:pt x="1396" y="1"/>
                </a:moveTo>
                <a:cubicBezTo>
                  <a:pt x="1327" y="1"/>
                  <a:pt x="1253" y="48"/>
                  <a:pt x="1252" y="127"/>
                </a:cubicBezTo>
                <a:cubicBezTo>
                  <a:pt x="1223" y="756"/>
                  <a:pt x="753" y="1338"/>
                  <a:pt x="125" y="1439"/>
                </a:cubicBezTo>
                <a:cubicBezTo>
                  <a:pt x="1" y="1465"/>
                  <a:pt x="4" y="1669"/>
                  <a:pt x="130" y="1698"/>
                </a:cubicBezTo>
                <a:cubicBezTo>
                  <a:pt x="935" y="1808"/>
                  <a:pt x="1278" y="2436"/>
                  <a:pt x="1327" y="3191"/>
                </a:cubicBezTo>
                <a:cubicBezTo>
                  <a:pt x="1332" y="3283"/>
                  <a:pt x="1413" y="3347"/>
                  <a:pt x="1487" y="3347"/>
                </a:cubicBezTo>
                <a:cubicBezTo>
                  <a:pt x="1540" y="3347"/>
                  <a:pt x="1589" y="3313"/>
                  <a:pt x="1600" y="3229"/>
                </a:cubicBezTo>
                <a:cubicBezTo>
                  <a:pt x="1612" y="2560"/>
                  <a:pt x="1961" y="1643"/>
                  <a:pt x="2747" y="1612"/>
                </a:cubicBezTo>
                <a:cubicBezTo>
                  <a:pt x="2851" y="1609"/>
                  <a:pt x="2892" y="1508"/>
                  <a:pt x="2863" y="1436"/>
                </a:cubicBezTo>
                <a:cubicBezTo>
                  <a:pt x="2852" y="1381"/>
                  <a:pt x="2804" y="1326"/>
                  <a:pt x="2747" y="1326"/>
                </a:cubicBezTo>
                <a:cubicBezTo>
                  <a:pt x="2744" y="1326"/>
                  <a:pt x="2742" y="1326"/>
                  <a:pt x="2739" y="1326"/>
                </a:cubicBezTo>
                <a:cubicBezTo>
                  <a:pt x="2692" y="1333"/>
                  <a:pt x="2646" y="1336"/>
                  <a:pt x="2600" y="1336"/>
                </a:cubicBezTo>
                <a:cubicBezTo>
                  <a:pt x="1980" y="1336"/>
                  <a:pt x="1471" y="739"/>
                  <a:pt x="1514" y="122"/>
                </a:cubicBezTo>
                <a:cubicBezTo>
                  <a:pt x="1514" y="38"/>
                  <a:pt x="1457" y="1"/>
                  <a:pt x="13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36"/>
          <p:cNvSpPr/>
          <p:nvPr/>
        </p:nvSpPr>
        <p:spPr>
          <a:xfrm rot="5399927">
            <a:off x="4982793" y="4269895"/>
            <a:ext cx="1549365" cy="2620930"/>
          </a:xfrm>
          <a:custGeom>
            <a:avLst/>
            <a:gdLst/>
            <a:ahLst/>
            <a:cxnLst/>
            <a:rect l="l" t="t" r="r" b="b"/>
            <a:pathLst>
              <a:path w="13230" h="8019" extrusionOk="0">
                <a:moveTo>
                  <a:pt x="6612" y="1"/>
                </a:moveTo>
                <a:cubicBezTo>
                  <a:pt x="4841" y="1"/>
                  <a:pt x="2760" y="493"/>
                  <a:pt x="1482" y="2450"/>
                </a:cubicBezTo>
                <a:cubicBezTo>
                  <a:pt x="1" y="4712"/>
                  <a:pt x="1597" y="6358"/>
                  <a:pt x="2364" y="7055"/>
                </a:cubicBezTo>
                <a:cubicBezTo>
                  <a:pt x="2893" y="7537"/>
                  <a:pt x="4949" y="8018"/>
                  <a:pt x="6927" y="8018"/>
                </a:cubicBezTo>
                <a:cubicBezTo>
                  <a:pt x="7815" y="8018"/>
                  <a:pt x="8688" y="7921"/>
                  <a:pt x="9399" y="7684"/>
                </a:cubicBezTo>
                <a:cubicBezTo>
                  <a:pt x="11696" y="6917"/>
                  <a:pt x="13229" y="1202"/>
                  <a:pt x="9886" y="507"/>
                </a:cubicBezTo>
                <a:cubicBezTo>
                  <a:pt x="9886" y="507"/>
                  <a:pt x="8408" y="1"/>
                  <a:pt x="6612" y="1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6" name="Google Shape;1346;p36"/>
          <p:cNvGrpSpPr/>
          <p:nvPr/>
        </p:nvGrpSpPr>
        <p:grpSpPr>
          <a:xfrm rot="2700000">
            <a:off x="358418" y="3747288"/>
            <a:ext cx="1239004" cy="1065258"/>
            <a:chOff x="3020050" y="1424100"/>
            <a:chExt cx="542650" cy="466525"/>
          </a:xfrm>
        </p:grpSpPr>
        <p:sp>
          <p:nvSpPr>
            <p:cNvPr id="1347" name="Google Shape;1347;p36"/>
            <p:cNvSpPr/>
            <p:nvPr/>
          </p:nvSpPr>
          <p:spPr>
            <a:xfrm>
              <a:off x="3265775" y="1507000"/>
              <a:ext cx="289075" cy="363600"/>
            </a:xfrm>
            <a:custGeom>
              <a:avLst/>
              <a:gdLst/>
              <a:ahLst/>
              <a:cxnLst/>
              <a:rect l="l" t="t" r="r" b="b"/>
              <a:pathLst>
                <a:path w="11563" h="14544" extrusionOk="0">
                  <a:moveTo>
                    <a:pt x="8035" y="8848"/>
                  </a:moveTo>
                  <a:cubicBezTo>
                    <a:pt x="8422" y="8848"/>
                    <a:pt x="8824" y="9273"/>
                    <a:pt x="8810" y="9853"/>
                  </a:cubicBezTo>
                  <a:cubicBezTo>
                    <a:pt x="8818" y="9954"/>
                    <a:pt x="8766" y="10037"/>
                    <a:pt x="8663" y="10061"/>
                  </a:cubicBezTo>
                  <a:cubicBezTo>
                    <a:pt x="8656" y="10061"/>
                    <a:pt x="8650" y="10061"/>
                    <a:pt x="8644" y="10061"/>
                  </a:cubicBezTo>
                  <a:cubicBezTo>
                    <a:pt x="8337" y="10061"/>
                    <a:pt x="8489" y="9578"/>
                    <a:pt x="8320" y="9395"/>
                  </a:cubicBezTo>
                  <a:cubicBezTo>
                    <a:pt x="8305" y="9354"/>
                    <a:pt x="8259" y="9317"/>
                    <a:pt x="8242" y="9291"/>
                  </a:cubicBezTo>
                  <a:cubicBezTo>
                    <a:pt x="8242" y="9291"/>
                    <a:pt x="8239" y="9288"/>
                    <a:pt x="8233" y="9288"/>
                  </a:cubicBezTo>
                  <a:cubicBezTo>
                    <a:pt x="8213" y="9265"/>
                    <a:pt x="8196" y="9259"/>
                    <a:pt x="8173" y="9239"/>
                  </a:cubicBezTo>
                  <a:cubicBezTo>
                    <a:pt x="8135" y="9222"/>
                    <a:pt x="8089" y="9216"/>
                    <a:pt x="8049" y="9210"/>
                  </a:cubicBezTo>
                  <a:cubicBezTo>
                    <a:pt x="8026" y="9210"/>
                    <a:pt x="7933" y="9245"/>
                    <a:pt x="7896" y="9291"/>
                  </a:cubicBezTo>
                  <a:cubicBezTo>
                    <a:pt x="7890" y="9294"/>
                    <a:pt x="7887" y="9303"/>
                    <a:pt x="7884" y="9303"/>
                  </a:cubicBezTo>
                  <a:cubicBezTo>
                    <a:pt x="7833" y="9360"/>
                    <a:pt x="7801" y="9432"/>
                    <a:pt x="7781" y="9507"/>
                  </a:cubicBezTo>
                  <a:cubicBezTo>
                    <a:pt x="7769" y="9568"/>
                    <a:pt x="7761" y="9625"/>
                    <a:pt x="7758" y="9686"/>
                  </a:cubicBezTo>
                  <a:cubicBezTo>
                    <a:pt x="7763" y="9699"/>
                    <a:pt x="7763" y="9705"/>
                    <a:pt x="7761" y="9705"/>
                  </a:cubicBezTo>
                  <a:cubicBezTo>
                    <a:pt x="7760" y="9705"/>
                    <a:pt x="7759" y="9703"/>
                    <a:pt x="7758" y="9700"/>
                  </a:cubicBezTo>
                  <a:lnTo>
                    <a:pt x="7758" y="9700"/>
                  </a:lnTo>
                  <a:cubicBezTo>
                    <a:pt x="7761" y="9758"/>
                    <a:pt x="7772" y="9821"/>
                    <a:pt x="7786" y="9879"/>
                  </a:cubicBezTo>
                  <a:cubicBezTo>
                    <a:pt x="7859" y="10071"/>
                    <a:pt x="7772" y="10188"/>
                    <a:pt x="7661" y="10188"/>
                  </a:cubicBezTo>
                  <a:cubicBezTo>
                    <a:pt x="7513" y="10188"/>
                    <a:pt x="7322" y="9980"/>
                    <a:pt x="7415" y="9467"/>
                  </a:cubicBezTo>
                  <a:cubicBezTo>
                    <a:pt x="7535" y="9029"/>
                    <a:pt x="7782" y="8848"/>
                    <a:pt x="8035" y="8848"/>
                  </a:cubicBezTo>
                  <a:close/>
                  <a:moveTo>
                    <a:pt x="3468" y="9394"/>
                  </a:moveTo>
                  <a:cubicBezTo>
                    <a:pt x="3476" y="9394"/>
                    <a:pt x="3484" y="9395"/>
                    <a:pt x="3492" y="9395"/>
                  </a:cubicBezTo>
                  <a:cubicBezTo>
                    <a:pt x="3959" y="9484"/>
                    <a:pt x="4213" y="9974"/>
                    <a:pt x="4351" y="10386"/>
                  </a:cubicBezTo>
                  <a:cubicBezTo>
                    <a:pt x="4383" y="10487"/>
                    <a:pt x="4354" y="10585"/>
                    <a:pt x="4262" y="10631"/>
                  </a:cubicBezTo>
                  <a:cubicBezTo>
                    <a:pt x="4233" y="10640"/>
                    <a:pt x="4207" y="10644"/>
                    <a:pt x="4183" y="10644"/>
                  </a:cubicBezTo>
                  <a:cubicBezTo>
                    <a:pt x="3952" y="10644"/>
                    <a:pt x="3954" y="10241"/>
                    <a:pt x="3821" y="10089"/>
                  </a:cubicBezTo>
                  <a:cubicBezTo>
                    <a:pt x="3735" y="9967"/>
                    <a:pt x="3596" y="9764"/>
                    <a:pt x="3433" y="9764"/>
                  </a:cubicBezTo>
                  <a:cubicBezTo>
                    <a:pt x="3404" y="9764"/>
                    <a:pt x="3375" y="9770"/>
                    <a:pt x="3345" y="9784"/>
                  </a:cubicBezTo>
                  <a:cubicBezTo>
                    <a:pt x="2916" y="10104"/>
                    <a:pt x="3599" y="10663"/>
                    <a:pt x="3262" y="10836"/>
                  </a:cubicBezTo>
                  <a:cubicBezTo>
                    <a:pt x="3239" y="10847"/>
                    <a:pt x="3215" y="10852"/>
                    <a:pt x="3190" y="10852"/>
                  </a:cubicBezTo>
                  <a:cubicBezTo>
                    <a:pt x="3120" y="10852"/>
                    <a:pt x="3050" y="10810"/>
                    <a:pt x="3022" y="10746"/>
                  </a:cubicBezTo>
                  <a:cubicBezTo>
                    <a:pt x="2732" y="10276"/>
                    <a:pt x="2771" y="9394"/>
                    <a:pt x="3468" y="9394"/>
                  </a:cubicBezTo>
                  <a:close/>
                  <a:moveTo>
                    <a:pt x="6008" y="10218"/>
                  </a:moveTo>
                  <a:cubicBezTo>
                    <a:pt x="6175" y="10218"/>
                    <a:pt x="6264" y="10485"/>
                    <a:pt x="6083" y="10568"/>
                  </a:cubicBezTo>
                  <a:cubicBezTo>
                    <a:pt x="5913" y="10651"/>
                    <a:pt x="5737" y="10709"/>
                    <a:pt x="5579" y="10807"/>
                  </a:cubicBezTo>
                  <a:cubicBezTo>
                    <a:pt x="5533" y="10839"/>
                    <a:pt x="5469" y="10876"/>
                    <a:pt x="5435" y="10922"/>
                  </a:cubicBezTo>
                  <a:cubicBezTo>
                    <a:pt x="5757" y="10994"/>
                    <a:pt x="6458" y="10966"/>
                    <a:pt x="6069" y="11490"/>
                  </a:cubicBezTo>
                  <a:cubicBezTo>
                    <a:pt x="5965" y="11611"/>
                    <a:pt x="5870" y="11718"/>
                    <a:pt x="5815" y="11873"/>
                  </a:cubicBezTo>
                  <a:cubicBezTo>
                    <a:pt x="5959" y="11842"/>
                    <a:pt x="6109" y="11801"/>
                    <a:pt x="6253" y="11764"/>
                  </a:cubicBezTo>
                  <a:cubicBezTo>
                    <a:pt x="6264" y="11762"/>
                    <a:pt x="6274" y="11762"/>
                    <a:pt x="6284" y="11762"/>
                  </a:cubicBezTo>
                  <a:cubicBezTo>
                    <a:pt x="6488" y="11762"/>
                    <a:pt x="6531" y="12092"/>
                    <a:pt x="6311" y="12133"/>
                  </a:cubicBezTo>
                  <a:cubicBezTo>
                    <a:pt x="6103" y="12209"/>
                    <a:pt x="5927" y="12245"/>
                    <a:pt x="5789" y="12245"/>
                  </a:cubicBezTo>
                  <a:cubicBezTo>
                    <a:pt x="5353" y="12245"/>
                    <a:pt x="5281" y="11893"/>
                    <a:pt x="5720" y="11340"/>
                  </a:cubicBezTo>
                  <a:cubicBezTo>
                    <a:pt x="5478" y="11300"/>
                    <a:pt x="5118" y="11306"/>
                    <a:pt x="5057" y="11000"/>
                  </a:cubicBezTo>
                  <a:cubicBezTo>
                    <a:pt x="5031" y="10542"/>
                    <a:pt x="5608" y="10406"/>
                    <a:pt x="5930" y="10236"/>
                  </a:cubicBezTo>
                  <a:cubicBezTo>
                    <a:pt x="5958" y="10223"/>
                    <a:pt x="5984" y="10218"/>
                    <a:pt x="6008" y="10218"/>
                  </a:cubicBezTo>
                  <a:close/>
                  <a:moveTo>
                    <a:pt x="5978" y="1"/>
                  </a:moveTo>
                  <a:cubicBezTo>
                    <a:pt x="5609" y="1"/>
                    <a:pt x="5225" y="36"/>
                    <a:pt x="4896" y="83"/>
                  </a:cubicBezTo>
                  <a:cubicBezTo>
                    <a:pt x="4927" y="172"/>
                    <a:pt x="4959" y="258"/>
                    <a:pt x="4985" y="348"/>
                  </a:cubicBezTo>
                  <a:cubicBezTo>
                    <a:pt x="5239" y="331"/>
                    <a:pt x="5645" y="247"/>
                    <a:pt x="6012" y="247"/>
                  </a:cubicBezTo>
                  <a:cubicBezTo>
                    <a:pt x="6391" y="247"/>
                    <a:pt x="6729" y="336"/>
                    <a:pt x="6821" y="679"/>
                  </a:cubicBezTo>
                  <a:cubicBezTo>
                    <a:pt x="6864" y="1368"/>
                    <a:pt x="5841" y="1469"/>
                    <a:pt x="5348" y="1630"/>
                  </a:cubicBezTo>
                  <a:cubicBezTo>
                    <a:pt x="5827" y="3760"/>
                    <a:pt x="6063" y="5965"/>
                    <a:pt x="5913" y="8141"/>
                  </a:cubicBezTo>
                  <a:cubicBezTo>
                    <a:pt x="5836" y="8461"/>
                    <a:pt x="5652" y="8594"/>
                    <a:pt x="5459" y="8594"/>
                  </a:cubicBezTo>
                  <a:cubicBezTo>
                    <a:pt x="5127" y="8594"/>
                    <a:pt x="4766" y="8203"/>
                    <a:pt x="4861" y="7691"/>
                  </a:cubicBezTo>
                  <a:cubicBezTo>
                    <a:pt x="4864" y="5717"/>
                    <a:pt x="4682" y="3734"/>
                    <a:pt x="4233" y="1812"/>
                  </a:cubicBezTo>
                  <a:cubicBezTo>
                    <a:pt x="3993" y="1823"/>
                    <a:pt x="3741" y="1882"/>
                    <a:pt x="3501" y="1882"/>
                  </a:cubicBezTo>
                  <a:cubicBezTo>
                    <a:pt x="3434" y="1882"/>
                    <a:pt x="3369" y="1878"/>
                    <a:pt x="3305" y="1867"/>
                  </a:cubicBezTo>
                  <a:cubicBezTo>
                    <a:pt x="2774" y="1844"/>
                    <a:pt x="2576" y="1238"/>
                    <a:pt x="3051" y="962"/>
                  </a:cubicBezTo>
                  <a:cubicBezTo>
                    <a:pt x="3290" y="806"/>
                    <a:pt x="3590" y="708"/>
                    <a:pt x="3873" y="622"/>
                  </a:cubicBezTo>
                  <a:cubicBezTo>
                    <a:pt x="3838" y="532"/>
                    <a:pt x="3803" y="443"/>
                    <a:pt x="3763" y="356"/>
                  </a:cubicBezTo>
                  <a:cubicBezTo>
                    <a:pt x="3175" y="599"/>
                    <a:pt x="2224" y="861"/>
                    <a:pt x="2236" y="1642"/>
                  </a:cubicBezTo>
                  <a:cubicBezTo>
                    <a:pt x="2282" y="2172"/>
                    <a:pt x="2847" y="2380"/>
                    <a:pt x="3270" y="2532"/>
                  </a:cubicBezTo>
                  <a:cubicBezTo>
                    <a:pt x="3752" y="3904"/>
                    <a:pt x="3795" y="5559"/>
                    <a:pt x="4132" y="7020"/>
                  </a:cubicBezTo>
                  <a:cubicBezTo>
                    <a:pt x="4132" y="7314"/>
                    <a:pt x="3760" y="7415"/>
                    <a:pt x="3593" y="7616"/>
                  </a:cubicBezTo>
                  <a:cubicBezTo>
                    <a:pt x="0" y="11055"/>
                    <a:pt x="2143" y="14544"/>
                    <a:pt x="5831" y="14544"/>
                  </a:cubicBezTo>
                  <a:cubicBezTo>
                    <a:pt x="6617" y="14544"/>
                    <a:pt x="7472" y="14386"/>
                    <a:pt x="8357" y="14035"/>
                  </a:cubicBezTo>
                  <a:cubicBezTo>
                    <a:pt x="9957" y="13467"/>
                    <a:pt x="11562" y="12032"/>
                    <a:pt x="11274" y="10182"/>
                  </a:cubicBezTo>
                  <a:cubicBezTo>
                    <a:pt x="11043" y="8369"/>
                    <a:pt x="9395" y="7072"/>
                    <a:pt x="7795" y="6443"/>
                  </a:cubicBezTo>
                  <a:cubicBezTo>
                    <a:pt x="7432" y="5025"/>
                    <a:pt x="7210" y="3481"/>
                    <a:pt x="6902" y="2017"/>
                  </a:cubicBezTo>
                  <a:cubicBezTo>
                    <a:pt x="6835" y="1947"/>
                    <a:pt x="6815" y="1829"/>
                    <a:pt x="6902" y="1743"/>
                  </a:cubicBezTo>
                  <a:cubicBezTo>
                    <a:pt x="8115" y="340"/>
                    <a:pt x="7119" y="1"/>
                    <a:pt x="59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3306600" y="1698775"/>
              <a:ext cx="241550" cy="162300"/>
            </a:xfrm>
            <a:custGeom>
              <a:avLst/>
              <a:gdLst/>
              <a:ahLst/>
              <a:cxnLst/>
              <a:rect l="l" t="t" r="r" b="b"/>
              <a:pathLst>
                <a:path w="9662" h="6492" extrusionOk="0">
                  <a:moveTo>
                    <a:pt x="6628" y="0"/>
                  </a:moveTo>
                  <a:cubicBezTo>
                    <a:pt x="6601" y="0"/>
                    <a:pt x="6575" y="1"/>
                    <a:pt x="6548" y="3"/>
                  </a:cubicBezTo>
                  <a:cubicBezTo>
                    <a:pt x="5531" y="69"/>
                    <a:pt x="5223" y="957"/>
                    <a:pt x="4424" y="1217"/>
                  </a:cubicBezTo>
                  <a:cubicBezTo>
                    <a:pt x="4247" y="1280"/>
                    <a:pt x="4016" y="1298"/>
                    <a:pt x="3757" y="1298"/>
                  </a:cubicBezTo>
                  <a:cubicBezTo>
                    <a:pt x="3415" y="1298"/>
                    <a:pt x="3025" y="1267"/>
                    <a:pt x="2643" y="1267"/>
                  </a:cubicBezTo>
                  <a:cubicBezTo>
                    <a:pt x="2047" y="1267"/>
                    <a:pt x="1472" y="1344"/>
                    <a:pt x="1136" y="1738"/>
                  </a:cubicBezTo>
                  <a:cubicBezTo>
                    <a:pt x="216" y="2750"/>
                    <a:pt x="0" y="5151"/>
                    <a:pt x="2343" y="6079"/>
                  </a:cubicBezTo>
                  <a:cubicBezTo>
                    <a:pt x="2903" y="6361"/>
                    <a:pt x="3563" y="6491"/>
                    <a:pt x="4248" y="6491"/>
                  </a:cubicBezTo>
                  <a:cubicBezTo>
                    <a:pt x="6777" y="6491"/>
                    <a:pt x="9661" y="4723"/>
                    <a:pt x="9237" y="2329"/>
                  </a:cubicBezTo>
                  <a:cubicBezTo>
                    <a:pt x="9018" y="1243"/>
                    <a:pt x="7637" y="0"/>
                    <a:pt x="6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3034850" y="1613525"/>
              <a:ext cx="164400" cy="268225"/>
            </a:xfrm>
            <a:custGeom>
              <a:avLst/>
              <a:gdLst/>
              <a:ahLst/>
              <a:cxnLst/>
              <a:rect l="l" t="t" r="r" b="b"/>
              <a:pathLst>
                <a:path w="6576" h="10729" extrusionOk="0">
                  <a:moveTo>
                    <a:pt x="5049" y="6056"/>
                  </a:moveTo>
                  <a:cubicBezTo>
                    <a:pt x="5080" y="6056"/>
                    <a:pt x="5112" y="6065"/>
                    <a:pt x="5143" y="6085"/>
                  </a:cubicBezTo>
                  <a:cubicBezTo>
                    <a:pt x="5371" y="6310"/>
                    <a:pt x="4962" y="6563"/>
                    <a:pt x="4870" y="6771"/>
                  </a:cubicBezTo>
                  <a:cubicBezTo>
                    <a:pt x="5077" y="6889"/>
                    <a:pt x="5682" y="6860"/>
                    <a:pt x="5602" y="7197"/>
                  </a:cubicBezTo>
                  <a:cubicBezTo>
                    <a:pt x="5574" y="7272"/>
                    <a:pt x="5505" y="7300"/>
                    <a:pt x="5414" y="7300"/>
                  </a:cubicBezTo>
                  <a:cubicBezTo>
                    <a:pt x="5146" y="7300"/>
                    <a:pt x="4684" y="7056"/>
                    <a:pt x="4501" y="7039"/>
                  </a:cubicBezTo>
                  <a:cubicBezTo>
                    <a:pt x="4385" y="7004"/>
                    <a:pt x="4357" y="6852"/>
                    <a:pt x="4423" y="6762"/>
                  </a:cubicBezTo>
                  <a:cubicBezTo>
                    <a:pt x="4584" y="6616"/>
                    <a:pt x="4804" y="6056"/>
                    <a:pt x="5049" y="6056"/>
                  </a:cubicBezTo>
                  <a:close/>
                  <a:moveTo>
                    <a:pt x="2612" y="6280"/>
                  </a:moveTo>
                  <a:cubicBezTo>
                    <a:pt x="2791" y="6280"/>
                    <a:pt x="2983" y="6438"/>
                    <a:pt x="3042" y="6777"/>
                  </a:cubicBezTo>
                  <a:cubicBezTo>
                    <a:pt x="3095" y="7175"/>
                    <a:pt x="2901" y="7391"/>
                    <a:pt x="2690" y="7391"/>
                  </a:cubicBezTo>
                  <a:cubicBezTo>
                    <a:pt x="2511" y="7391"/>
                    <a:pt x="2320" y="7233"/>
                    <a:pt x="2261" y="6895"/>
                  </a:cubicBezTo>
                  <a:cubicBezTo>
                    <a:pt x="2208" y="6497"/>
                    <a:pt x="2402" y="6280"/>
                    <a:pt x="2612" y="6280"/>
                  </a:cubicBezTo>
                  <a:close/>
                  <a:moveTo>
                    <a:pt x="4339" y="7581"/>
                  </a:moveTo>
                  <a:cubicBezTo>
                    <a:pt x="4437" y="7581"/>
                    <a:pt x="4538" y="7649"/>
                    <a:pt x="4524" y="7777"/>
                  </a:cubicBezTo>
                  <a:cubicBezTo>
                    <a:pt x="4567" y="8088"/>
                    <a:pt x="4723" y="8460"/>
                    <a:pt x="4449" y="8719"/>
                  </a:cubicBezTo>
                  <a:cubicBezTo>
                    <a:pt x="4361" y="8801"/>
                    <a:pt x="4256" y="8836"/>
                    <a:pt x="4148" y="8836"/>
                  </a:cubicBezTo>
                  <a:cubicBezTo>
                    <a:pt x="3910" y="8836"/>
                    <a:pt x="3664" y="8662"/>
                    <a:pt x="3584" y="8434"/>
                  </a:cubicBezTo>
                  <a:cubicBezTo>
                    <a:pt x="3529" y="8226"/>
                    <a:pt x="3359" y="7731"/>
                    <a:pt x="3702" y="7716"/>
                  </a:cubicBezTo>
                  <a:cubicBezTo>
                    <a:pt x="3748" y="7719"/>
                    <a:pt x="3795" y="7748"/>
                    <a:pt x="3823" y="7785"/>
                  </a:cubicBezTo>
                  <a:cubicBezTo>
                    <a:pt x="3930" y="7987"/>
                    <a:pt x="3806" y="8307"/>
                    <a:pt x="4040" y="8448"/>
                  </a:cubicBezTo>
                  <a:cubicBezTo>
                    <a:pt x="4066" y="8463"/>
                    <a:pt x="4106" y="8468"/>
                    <a:pt x="4135" y="8477"/>
                  </a:cubicBezTo>
                  <a:cubicBezTo>
                    <a:pt x="4169" y="8474"/>
                    <a:pt x="4204" y="8463"/>
                    <a:pt x="4221" y="8425"/>
                  </a:cubicBezTo>
                  <a:cubicBezTo>
                    <a:pt x="4290" y="8200"/>
                    <a:pt x="4140" y="7970"/>
                    <a:pt x="4161" y="7739"/>
                  </a:cubicBezTo>
                  <a:cubicBezTo>
                    <a:pt x="4170" y="7631"/>
                    <a:pt x="4254" y="7581"/>
                    <a:pt x="4339" y="7581"/>
                  </a:cubicBezTo>
                  <a:close/>
                  <a:moveTo>
                    <a:pt x="3662" y="136"/>
                  </a:moveTo>
                  <a:cubicBezTo>
                    <a:pt x="3651" y="220"/>
                    <a:pt x="3645" y="306"/>
                    <a:pt x="3636" y="393"/>
                  </a:cubicBezTo>
                  <a:cubicBezTo>
                    <a:pt x="3663" y="392"/>
                    <a:pt x="3692" y="392"/>
                    <a:pt x="3722" y="392"/>
                  </a:cubicBezTo>
                  <a:cubicBezTo>
                    <a:pt x="4186" y="392"/>
                    <a:pt x="4937" y="488"/>
                    <a:pt x="4818" y="1067"/>
                  </a:cubicBezTo>
                  <a:cubicBezTo>
                    <a:pt x="4590" y="1439"/>
                    <a:pt x="3991" y="1511"/>
                    <a:pt x="3602" y="1644"/>
                  </a:cubicBezTo>
                  <a:cubicBezTo>
                    <a:pt x="3636" y="2629"/>
                    <a:pt x="3806" y="3615"/>
                    <a:pt x="4109" y="4554"/>
                  </a:cubicBezTo>
                  <a:cubicBezTo>
                    <a:pt x="4201" y="4840"/>
                    <a:pt x="4336" y="5145"/>
                    <a:pt x="4236" y="5448"/>
                  </a:cubicBezTo>
                  <a:cubicBezTo>
                    <a:pt x="4162" y="5698"/>
                    <a:pt x="3932" y="5833"/>
                    <a:pt x="3708" y="5833"/>
                  </a:cubicBezTo>
                  <a:cubicBezTo>
                    <a:pt x="3502" y="5833"/>
                    <a:pt x="3300" y="5719"/>
                    <a:pt x="3230" y="5477"/>
                  </a:cubicBezTo>
                  <a:cubicBezTo>
                    <a:pt x="2846" y="4272"/>
                    <a:pt x="2521" y="3047"/>
                    <a:pt x="2408" y="1785"/>
                  </a:cubicBezTo>
                  <a:cubicBezTo>
                    <a:pt x="2048" y="1779"/>
                    <a:pt x="1685" y="1765"/>
                    <a:pt x="1333" y="1687"/>
                  </a:cubicBezTo>
                  <a:cubicBezTo>
                    <a:pt x="1036" y="1620"/>
                    <a:pt x="895" y="1260"/>
                    <a:pt x="1085" y="986"/>
                  </a:cubicBezTo>
                  <a:cubicBezTo>
                    <a:pt x="1382" y="606"/>
                    <a:pt x="1939" y="592"/>
                    <a:pt x="2377" y="499"/>
                  </a:cubicBezTo>
                  <a:cubicBezTo>
                    <a:pt x="2379" y="407"/>
                    <a:pt x="2382" y="312"/>
                    <a:pt x="2391" y="220"/>
                  </a:cubicBezTo>
                  <a:lnTo>
                    <a:pt x="2391" y="220"/>
                  </a:lnTo>
                  <a:cubicBezTo>
                    <a:pt x="1771" y="292"/>
                    <a:pt x="1080" y="393"/>
                    <a:pt x="570" y="759"/>
                  </a:cubicBezTo>
                  <a:cubicBezTo>
                    <a:pt x="0" y="1100"/>
                    <a:pt x="16" y="1981"/>
                    <a:pt x="765" y="1981"/>
                  </a:cubicBezTo>
                  <a:cubicBezTo>
                    <a:pt x="775" y="1981"/>
                    <a:pt x="785" y="1981"/>
                    <a:pt x="794" y="1981"/>
                  </a:cubicBezTo>
                  <a:cubicBezTo>
                    <a:pt x="804" y="1979"/>
                    <a:pt x="813" y="1978"/>
                    <a:pt x="822" y="1978"/>
                  </a:cubicBezTo>
                  <a:cubicBezTo>
                    <a:pt x="911" y="1978"/>
                    <a:pt x="983" y="2053"/>
                    <a:pt x="996" y="2136"/>
                  </a:cubicBezTo>
                  <a:cubicBezTo>
                    <a:pt x="1045" y="3851"/>
                    <a:pt x="1270" y="5575"/>
                    <a:pt x="1676" y="7249"/>
                  </a:cubicBezTo>
                  <a:cubicBezTo>
                    <a:pt x="1982" y="8316"/>
                    <a:pt x="1976" y="9716"/>
                    <a:pt x="2953" y="10420"/>
                  </a:cubicBezTo>
                  <a:cubicBezTo>
                    <a:pt x="3305" y="10628"/>
                    <a:pt x="3735" y="10728"/>
                    <a:pt x="4170" y="10728"/>
                  </a:cubicBezTo>
                  <a:cubicBezTo>
                    <a:pt x="5356" y="10728"/>
                    <a:pt x="6576" y="9981"/>
                    <a:pt x="6316" y="8650"/>
                  </a:cubicBezTo>
                  <a:cubicBezTo>
                    <a:pt x="5968" y="6416"/>
                    <a:pt x="5342" y="4209"/>
                    <a:pt x="4982" y="1981"/>
                  </a:cubicBezTo>
                  <a:cubicBezTo>
                    <a:pt x="4988" y="1929"/>
                    <a:pt x="5017" y="1880"/>
                    <a:pt x="5074" y="1848"/>
                  </a:cubicBezTo>
                  <a:cubicBezTo>
                    <a:pt x="5435" y="1646"/>
                    <a:pt x="5919" y="1237"/>
                    <a:pt x="5769" y="764"/>
                  </a:cubicBezTo>
                  <a:cubicBezTo>
                    <a:pt x="5423" y="1"/>
                    <a:pt x="4345" y="200"/>
                    <a:pt x="3662" y="1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3074300" y="1735500"/>
              <a:ext cx="111425" cy="137300"/>
            </a:xfrm>
            <a:custGeom>
              <a:avLst/>
              <a:gdLst/>
              <a:ahLst/>
              <a:cxnLst/>
              <a:rect l="l" t="t" r="r" b="b"/>
              <a:pathLst>
                <a:path w="4457" h="5492" extrusionOk="0">
                  <a:moveTo>
                    <a:pt x="3131" y="1"/>
                  </a:moveTo>
                  <a:cubicBezTo>
                    <a:pt x="2657" y="1"/>
                    <a:pt x="1570" y="317"/>
                    <a:pt x="1181" y="317"/>
                  </a:cubicBezTo>
                  <a:cubicBezTo>
                    <a:pt x="1167" y="317"/>
                    <a:pt x="1154" y="316"/>
                    <a:pt x="1142" y="315"/>
                  </a:cubicBezTo>
                  <a:cubicBezTo>
                    <a:pt x="1126" y="314"/>
                    <a:pt x="1110" y="314"/>
                    <a:pt x="1093" y="314"/>
                  </a:cubicBezTo>
                  <a:cubicBezTo>
                    <a:pt x="728" y="314"/>
                    <a:pt x="268" y="552"/>
                    <a:pt x="268" y="552"/>
                  </a:cubicBezTo>
                  <a:cubicBezTo>
                    <a:pt x="0" y="748"/>
                    <a:pt x="150" y="1157"/>
                    <a:pt x="352" y="2661"/>
                  </a:cubicBezTo>
                  <a:cubicBezTo>
                    <a:pt x="557" y="4166"/>
                    <a:pt x="1306" y="5388"/>
                    <a:pt x="2257" y="5480"/>
                  </a:cubicBezTo>
                  <a:cubicBezTo>
                    <a:pt x="2344" y="5488"/>
                    <a:pt x="2429" y="5492"/>
                    <a:pt x="2513" y="5492"/>
                  </a:cubicBezTo>
                  <a:cubicBezTo>
                    <a:pt x="3350" y="5492"/>
                    <a:pt x="4035" y="5106"/>
                    <a:pt x="4234" y="4451"/>
                  </a:cubicBezTo>
                  <a:cubicBezTo>
                    <a:pt x="4456" y="3736"/>
                    <a:pt x="4390" y="2396"/>
                    <a:pt x="3969" y="1223"/>
                  </a:cubicBezTo>
                  <a:cubicBezTo>
                    <a:pt x="3551" y="53"/>
                    <a:pt x="3643" y="47"/>
                    <a:pt x="3208" y="4"/>
                  </a:cubicBezTo>
                  <a:cubicBezTo>
                    <a:pt x="3185" y="2"/>
                    <a:pt x="3159" y="1"/>
                    <a:pt x="3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3143750" y="1764900"/>
              <a:ext cx="33175" cy="31125"/>
            </a:xfrm>
            <a:custGeom>
              <a:avLst/>
              <a:gdLst/>
              <a:ahLst/>
              <a:cxnLst/>
              <a:rect l="l" t="t" r="r" b="b"/>
              <a:pathLst>
                <a:path w="1327" h="1245" extrusionOk="0">
                  <a:moveTo>
                    <a:pt x="693" y="1"/>
                  </a:moveTo>
                  <a:cubicBezTo>
                    <a:pt x="448" y="1"/>
                    <a:pt x="228" y="561"/>
                    <a:pt x="67" y="707"/>
                  </a:cubicBezTo>
                  <a:cubicBezTo>
                    <a:pt x="1" y="797"/>
                    <a:pt x="29" y="949"/>
                    <a:pt x="145" y="984"/>
                  </a:cubicBezTo>
                  <a:cubicBezTo>
                    <a:pt x="328" y="1001"/>
                    <a:pt x="790" y="1245"/>
                    <a:pt x="1058" y="1245"/>
                  </a:cubicBezTo>
                  <a:cubicBezTo>
                    <a:pt x="1149" y="1245"/>
                    <a:pt x="1218" y="1217"/>
                    <a:pt x="1246" y="1142"/>
                  </a:cubicBezTo>
                  <a:cubicBezTo>
                    <a:pt x="1326" y="805"/>
                    <a:pt x="721" y="834"/>
                    <a:pt x="514" y="716"/>
                  </a:cubicBezTo>
                  <a:cubicBezTo>
                    <a:pt x="606" y="508"/>
                    <a:pt x="1015" y="255"/>
                    <a:pt x="787" y="30"/>
                  </a:cubicBezTo>
                  <a:cubicBezTo>
                    <a:pt x="756" y="10"/>
                    <a:pt x="724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3118825" y="1803025"/>
              <a:ext cx="34100" cy="31400"/>
            </a:xfrm>
            <a:custGeom>
              <a:avLst/>
              <a:gdLst/>
              <a:ahLst/>
              <a:cxnLst/>
              <a:rect l="l" t="t" r="r" b="b"/>
              <a:pathLst>
                <a:path w="1364" h="1256" extrusionOk="0">
                  <a:moveTo>
                    <a:pt x="980" y="1"/>
                  </a:moveTo>
                  <a:cubicBezTo>
                    <a:pt x="895" y="1"/>
                    <a:pt x="811" y="51"/>
                    <a:pt x="802" y="159"/>
                  </a:cubicBezTo>
                  <a:cubicBezTo>
                    <a:pt x="781" y="390"/>
                    <a:pt x="931" y="620"/>
                    <a:pt x="862" y="845"/>
                  </a:cubicBezTo>
                  <a:cubicBezTo>
                    <a:pt x="845" y="883"/>
                    <a:pt x="810" y="894"/>
                    <a:pt x="776" y="897"/>
                  </a:cubicBezTo>
                  <a:cubicBezTo>
                    <a:pt x="747" y="888"/>
                    <a:pt x="707" y="883"/>
                    <a:pt x="681" y="868"/>
                  </a:cubicBezTo>
                  <a:cubicBezTo>
                    <a:pt x="447" y="727"/>
                    <a:pt x="571" y="407"/>
                    <a:pt x="464" y="205"/>
                  </a:cubicBezTo>
                  <a:cubicBezTo>
                    <a:pt x="436" y="168"/>
                    <a:pt x="389" y="139"/>
                    <a:pt x="343" y="136"/>
                  </a:cubicBezTo>
                  <a:cubicBezTo>
                    <a:pt x="0" y="151"/>
                    <a:pt x="170" y="646"/>
                    <a:pt x="225" y="854"/>
                  </a:cubicBezTo>
                  <a:cubicBezTo>
                    <a:pt x="305" y="1082"/>
                    <a:pt x="551" y="1256"/>
                    <a:pt x="789" y="1256"/>
                  </a:cubicBezTo>
                  <a:cubicBezTo>
                    <a:pt x="897" y="1256"/>
                    <a:pt x="1002" y="1221"/>
                    <a:pt x="1090" y="1139"/>
                  </a:cubicBezTo>
                  <a:cubicBezTo>
                    <a:pt x="1364" y="880"/>
                    <a:pt x="1208" y="508"/>
                    <a:pt x="1165" y="197"/>
                  </a:cubicBezTo>
                  <a:cubicBezTo>
                    <a:pt x="1179" y="69"/>
                    <a:pt x="1078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3090050" y="1770500"/>
              <a:ext cx="22200" cy="27825"/>
            </a:xfrm>
            <a:custGeom>
              <a:avLst/>
              <a:gdLst/>
              <a:ahLst/>
              <a:cxnLst/>
              <a:rect l="l" t="t" r="r" b="b"/>
              <a:pathLst>
                <a:path w="888" h="1113" extrusionOk="0">
                  <a:moveTo>
                    <a:pt x="404" y="1"/>
                  </a:moveTo>
                  <a:cubicBezTo>
                    <a:pt x="194" y="1"/>
                    <a:pt x="0" y="218"/>
                    <a:pt x="53" y="616"/>
                  </a:cubicBezTo>
                  <a:cubicBezTo>
                    <a:pt x="112" y="954"/>
                    <a:pt x="303" y="1112"/>
                    <a:pt x="482" y="1112"/>
                  </a:cubicBezTo>
                  <a:cubicBezTo>
                    <a:pt x="693" y="1112"/>
                    <a:pt x="887" y="896"/>
                    <a:pt x="834" y="498"/>
                  </a:cubicBezTo>
                  <a:cubicBezTo>
                    <a:pt x="775" y="159"/>
                    <a:pt x="583" y="1"/>
                    <a:pt x="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6"/>
            <p:cNvSpPr/>
            <p:nvPr/>
          </p:nvSpPr>
          <p:spPr>
            <a:xfrm>
              <a:off x="3020050" y="1424100"/>
              <a:ext cx="542650" cy="466525"/>
            </a:xfrm>
            <a:custGeom>
              <a:avLst/>
              <a:gdLst/>
              <a:ahLst/>
              <a:cxnLst/>
              <a:rect l="l" t="t" r="r" b="b"/>
              <a:pathLst>
                <a:path w="21706" h="18661" extrusionOk="0">
                  <a:moveTo>
                    <a:pt x="15767" y="3934"/>
                  </a:moveTo>
                  <a:cubicBezTo>
                    <a:pt x="16580" y="3934"/>
                    <a:pt x="16469" y="4281"/>
                    <a:pt x="15088" y="4595"/>
                  </a:cubicBezTo>
                  <a:cubicBezTo>
                    <a:pt x="15042" y="4399"/>
                    <a:pt x="14984" y="4206"/>
                    <a:pt x="14926" y="4015"/>
                  </a:cubicBezTo>
                  <a:cubicBezTo>
                    <a:pt x="15268" y="3959"/>
                    <a:pt x="15550" y="3934"/>
                    <a:pt x="15767" y="3934"/>
                  </a:cubicBezTo>
                  <a:close/>
                  <a:moveTo>
                    <a:pt x="13820" y="4281"/>
                  </a:moveTo>
                  <a:cubicBezTo>
                    <a:pt x="13877" y="4448"/>
                    <a:pt x="13924" y="4609"/>
                    <a:pt x="13967" y="4771"/>
                  </a:cubicBezTo>
                  <a:cubicBezTo>
                    <a:pt x="13710" y="4807"/>
                    <a:pt x="13499" y="4824"/>
                    <a:pt x="13338" y="4824"/>
                  </a:cubicBezTo>
                  <a:cubicBezTo>
                    <a:pt x="12729" y="4824"/>
                    <a:pt x="12820" y="4586"/>
                    <a:pt x="13820" y="4281"/>
                  </a:cubicBezTo>
                  <a:close/>
                  <a:moveTo>
                    <a:pt x="6844" y="4218"/>
                  </a:moveTo>
                  <a:cubicBezTo>
                    <a:pt x="7406" y="4218"/>
                    <a:pt x="8026" y="4650"/>
                    <a:pt x="7917" y="5269"/>
                  </a:cubicBezTo>
                  <a:cubicBezTo>
                    <a:pt x="7865" y="5523"/>
                    <a:pt x="7623" y="5736"/>
                    <a:pt x="7355" y="5736"/>
                  </a:cubicBezTo>
                  <a:cubicBezTo>
                    <a:pt x="6689" y="5733"/>
                    <a:pt x="6689" y="4667"/>
                    <a:pt x="6741" y="4223"/>
                  </a:cubicBezTo>
                  <a:cubicBezTo>
                    <a:pt x="6775" y="4220"/>
                    <a:pt x="6810" y="4218"/>
                    <a:pt x="6844" y="4218"/>
                  </a:cubicBezTo>
                  <a:close/>
                  <a:moveTo>
                    <a:pt x="10344" y="358"/>
                  </a:moveTo>
                  <a:cubicBezTo>
                    <a:pt x="11691" y="358"/>
                    <a:pt x="13022" y="959"/>
                    <a:pt x="13768" y="2200"/>
                  </a:cubicBezTo>
                  <a:cubicBezTo>
                    <a:pt x="14125" y="2779"/>
                    <a:pt x="14367" y="3430"/>
                    <a:pt x="14569" y="4079"/>
                  </a:cubicBezTo>
                  <a:cubicBezTo>
                    <a:pt x="14627" y="4275"/>
                    <a:pt x="14684" y="4468"/>
                    <a:pt x="14733" y="4664"/>
                  </a:cubicBezTo>
                  <a:cubicBezTo>
                    <a:pt x="14601" y="4687"/>
                    <a:pt x="14465" y="4707"/>
                    <a:pt x="14330" y="4727"/>
                  </a:cubicBezTo>
                  <a:cubicBezTo>
                    <a:pt x="14039" y="3664"/>
                    <a:pt x="13604" y="2603"/>
                    <a:pt x="12797" y="1819"/>
                  </a:cubicBezTo>
                  <a:cubicBezTo>
                    <a:pt x="12109" y="1106"/>
                    <a:pt x="11211" y="787"/>
                    <a:pt x="10307" y="787"/>
                  </a:cubicBezTo>
                  <a:cubicBezTo>
                    <a:pt x="8539" y="787"/>
                    <a:pt x="6744" y="2003"/>
                    <a:pt x="6421" y="3871"/>
                  </a:cubicBezTo>
                  <a:cubicBezTo>
                    <a:pt x="6315" y="4465"/>
                    <a:pt x="6286" y="5171"/>
                    <a:pt x="6629" y="5681"/>
                  </a:cubicBezTo>
                  <a:cubicBezTo>
                    <a:pt x="6807" y="5953"/>
                    <a:pt x="7085" y="6090"/>
                    <a:pt x="7366" y="6090"/>
                  </a:cubicBezTo>
                  <a:cubicBezTo>
                    <a:pt x="7605" y="6090"/>
                    <a:pt x="7846" y="5992"/>
                    <a:pt x="8032" y="5794"/>
                  </a:cubicBezTo>
                  <a:cubicBezTo>
                    <a:pt x="8756" y="4984"/>
                    <a:pt x="7841" y="3842"/>
                    <a:pt x="6922" y="3842"/>
                  </a:cubicBezTo>
                  <a:cubicBezTo>
                    <a:pt x="6882" y="3842"/>
                    <a:pt x="6842" y="3844"/>
                    <a:pt x="6802" y="3848"/>
                  </a:cubicBezTo>
                  <a:cubicBezTo>
                    <a:pt x="6834" y="3701"/>
                    <a:pt x="6877" y="3554"/>
                    <a:pt x="6934" y="3413"/>
                  </a:cubicBezTo>
                  <a:cubicBezTo>
                    <a:pt x="7701" y="3448"/>
                    <a:pt x="8436" y="3964"/>
                    <a:pt x="8652" y="4713"/>
                  </a:cubicBezTo>
                  <a:cubicBezTo>
                    <a:pt x="8928" y="5744"/>
                    <a:pt x="8177" y="6478"/>
                    <a:pt x="7385" y="6478"/>
                  </a:cubicBezTo>
                  <a:cubicBezTo>
                    <a:pt x="6944" y="6478"/>
                    <a:pt x="6490" y="6250"/>
                    <a:pt x="6194" y="5719"/>
                  </a:cubicBezTo>
                  <a:cubicBezTo>
                    <a:pt x="5554" y="4500"/>
                    <a:pt x="6125" y="3007"/>
                    <a:pt x="6923" y="1984"/>
                  </a:cubicBezTo>
                  <a:cubicBezTo>
                    <a:pt x="7742" y="912"/>
                    <a:pt x="9050" y="358"/>
                    <a:pt x="10344" y="358"/>
                  </a:cubicBezTo>
                  <a:close/>
                  <a:moveTo>
                    <a:pt x="4208" y="8333"/>
                  </a:moveTo>
                  <a:cubicBezTo>
                    <a:pt x="4496" y="8341"/>
                    <a:pt x="4828" y="8330"/>
                    <a:pt x="5061" y="8503"/>
                  </a:cubicBezTo>
                  <a:cubicBezTo>
                    <a:pt x="5073" y="8518"/>
                    <a:pt x="5075" y="8518"/>
                    <a:pt x="5072" y="8518"/>
                  </a:cubicBezTo>
                  <a:lnTo>
                    <a:pt x="5072" y="8518"/>
                  </a:lnTo>
                  <a:cubicBezTo>
                    <a:pt x="5071" y="8518"/>
                    <a:pt x="5068" y="8518"/>
                    <a:pt x="5064" y="8520"/>
                  </a:cubicBezTo>
                  <a:cubicBezTo>
                    <a:pt x="4810" y="8684"/>
                    <a:pt x="4482" y="8756"/>
                    <a:pt x="4194" y="8849"/>
                  </a:cubicBezTo>
                  <a:cubicBezTo>
                    <a:pt x="4194" y="8679"/>
                    <a:pt x="4196" y="8506"/>
                    <a:pt x="4208" y="8333"/>
                  </a:cubicBezTo>
                  <a:close/>
                  <a:moveTo>
                    <a:pt x="5684" y="3675"/>
                  </a:moveTo>
                  <a:lnTo>
                    <a:pt x="5684" y="3675"/>
                  </a:lnTo>
                  <a:cubicBezTo>
                    <a:pt x="5637" y="3860"/>
                    <a:pt x="5603" y="4050"/>
                    <a:pt x="5580" y="4246"/>
                  </a:cubicBezTo>
                  <a:cubicBezTo>
                    <a:pt x="4041" y="5229"/>
                    <a:pt x="3859" y="7261"/>
                    <a:pt x="3830" y="8924"/>
                  </a:cubicBezTo>
                  <a:cubicBezTo>
                    <a:pt x="3666" y="8952"/>
                    <a:pt x="3502" y="8976"/>
                    <a:pt x="3335" y="8987"/>
                  </a:cubicBezTo>
                  <a:cubicBezTo>
                    <a:pt x="3219" y="7013"/>
                    <a:pt x="3790" y="4624"/>
                    <a:pt x="5684" y="3675"/>
                  </a:cubicBezTo>
                  <a:close/>
                  <a:moveTo>
                    <a:pt x="2963" y="8448"/>
                  </a:moveTo>
                  <a:lnTo>
                    <a:pt x="2963" y="8448"/>
                  </a:lnTo>
                  <a:cubicBezTo>
                    <a:pt x="2960" y="8633"/>
                    <a:pt x="2963" y="8814"/>
                    <a:pt x="2974" y="8996"/>
                  </a:cubicBezTo>
                  <a:cubicBezTo>
                    <a:pt x="2946" y="8996"/>
                    <a:pt x="2917" y="8997"/>
                    <a:pt x="2888" y="8997"/>
                  </a:cubicBezTo>
                  <a:cubicBezTo>
                    <a:pt x="2586" y="8997"/>
                    <a:pt x="2289" y="8957"/>
                    <a:pt x="1989" y="8915"/>
                  </a:cubicBezTo>
                  <a:cubicBezTo>
                    <a:pt x="1801" y="8612"/>
                    <a:pt x="2758" y="8486"/>
                    <a:pt x="2963" y="8448"/>
                  </a:cubicBezTo>
                  <a:close/>
                  <a:moveTo>
                    <a:pt x="14826" y="5018"/>
                  </a:moveTo>
                  <a:cubicBezTo>
                    <a:pt x="14999" y="5759"/>
                    <a:pt x="15120" y="6508"/>
                    <a:pt x="15218" y="7258"/>
                  </a:cubicBezTo>
                  <a:cubicBezTo>
                    <a:pt x="15344" y="8650"/>
                    <a:pt x="15592" y="10177"/>
                    <a:pt x="15316" y="11529"/>
                  </a:cubicBezTo>
                  <a:cubicBezTo>
                    <a:pt x="15308" y="11530"/>
                    <a:pt x="15300" y="11530"/>
                    <a:pt x="15293" y="11530"/>
                  </a:cubicBezTo>
                  <a:cubicBezTo>
                    <a:pt x="14974" y="11530"/>
                    <a:pt x="15059" y="11051"/>
                    <a:pt x="15050" y="10835"/>
                  </a:cubicBezTo>
                  <a:cubicBezTo>
                    <a:pt x="15036" y="8903"/>
                    <a:pt x="14875" y="6964"/>
                    <a:pt x="14425" y="5082"/>
                  </a:cubicBezTo>
                  <a:cubicBezTo>
                    <a:pt x="14558" y="5062"/>
                    <a:pt x="14690" y="5041"/>
                    <a:pt x="14826" y="5018"/>
                  </a:cubicBezTo>
                  <a:close/>
                  <a:moveTo>
                    <a:pt x="3836" y="9293"/>
                  </a:moveTo>
                  <a:cubicBezTo>
                    <a:pt x="3862" y="9961"/>
                    <a:pt x="3946" y="10624"/>
                    <a:pt x="4093" y="11278"/>
                  </a:cubicBezTo>
                  <a:cubicBezTo>
                    <a:pt x="4119" y="11685"/>
                    <a:pt x="4672" y="12754"/>
                    <a:pt x="4436" y="12996"/>
                  </a:cubicBezTo>
                  <a:cubicBezTo>
                    <a:pt x="4407" y="13032"/>
                    <a:pt x="4377" y="13049"/>
                    <a:pt x="4347" y="13049"/>
                  </a:cubicBezTo>
                  <a:cubicBezTo>
                    <a:pt x="3918" y="13049"/>
                    <a:pt x="3369" y="9657"/>
                    <a:pt x="3361" y="9347"/>
                  </a:cubicBezTo>
                  <a:cubicBezTo>
                    <a:pt x="3519" y="9336"/>
                    <a:pt x="3680" y="9319"/>
                    <a:pt x="3836" y="9293"/>
                  </a:cubicBezTo>
                  <a:close/>
                  <a:moveTo>
                    <a:pt x="15812" y="3316"/>
                  </a:moveTo>
                  <a:cubicBezTo>
                    <a:pt x="16953" y="3316"/>
                    <a:pt x="17943" y="3657"/>
                    <a:pt x="16731" y="5059"/>
                  </a:cubicBezTo>
                  <a:cubicBezTo>
                    <a:pt x="16644" y="5145"/>
                    <a:pt x="16664" y="5263"/>
                    <a:pt x="16731" y="5333"/>
                  </a:cubicBezTo>
                  <a:cubicBezTo>
                    <a:pt x="17045" y="6794"/>
                    <a:pt x="17261" y="8344"/>
                    <a:pt x="17624" y="9759"/>
                  </a:cubicBezTo>
                  <a:cubicBezTo>
                    <a:pt x="19619" y="10494"/>
                    <a:pt x="21705" y="12509"/>
                    <a:pt x="20996" y="14812"/>
                  </a:cubicBezTo>
                  <a:cubicBezTo>
                    <a:pt x="20322" y="16707"/>
                    <a:pt x="17871" y="17844"/>
                    <a:pt x="15640" y="17844"/>
                  </a:cubicBezTo>
                  <a:cubicBezTo>
                    <a:pt x="13526" y="17844"/>
                    <a:pt x="11610" y="16822"/>
                    <a:pt x="11595" y="14454"/>
                  </a:cubicBezTo>
                  <a:cubicBezTo>
                    <a:pt x="11641" y="12809"/>
                    <a:pt x="12765" y="11471"/>
                    <a:pt x="13935" y="10463"/>
                  </a:cubicBezTo>
                  <a:cubicBezTo>
                    <a:pt x="13808" y="8981"/>
                    <a:pt x="13422" y="7474"/>
                    <a:pt x="13212" y="5984"/>
                  </a:cubicBezTo>
                  <a:cubicBezTo>
                    <a:pt x="13200" y="5912"/>
                    <a:pt x="13154" y="5866"/>
                    <a:pt x="13099" y="5851"/>
                  </a:cubicBezTo>
                  <a:cubicBezTo>
                    <a:pt x="12678" y="5701"/>
                    <a:pt x="12111" y="5491"/>
                    <a:pt x="12065" y="4961"/>
                  </a:cubicBezTo>
                  <a:cubicBezTo>
                    <a:pt x="12053" y="4180"/>
                    <a:pt x="13004" y="3920"/>
                    <a:pt x="13592" y="3675"/>
                  </a:cubicBezTo>
                  <a:cubicBezTo>
                    <a:pt x="13632" y="3762"/>
                    <a:pt x="13667" y="3851"/>
                    <a:pt x="13702" y="3943"/>
                  </a:cubicBezTo>
                  <a:cubicBezTo>
                    <a:pt x="13419" y="4030"/>
                    <a:pt x="13119" y="4125"/>
                    <a:pt x="12880" y="4281"/>
                  </a:cubicBezTo>
                  <a:cubicBezTo>
                    <a:pt x="12405" y="4557"/>
                    <a:pt x="12601" y="5162"/>
                    <a:pt x="13134" y="5186"/>
                  </a:cubicBezTo>
                  <a:cubicBezTo>
                    <a:pt x="13195" y="5196"/>
                    <a:pt x="13258" y="5200"/>
                    <a:pt x="13322" y="5200"/>
                  </a:cubicBezTo>
                  <a:cubicBezTo>
                    <a:pt x="13566" y="5200"/>
                    <a:pt x="13822" y="5140"/>
                    <a:pt x="14062" y="5131"/>
                  </a:cubicBezTo>
                  <a:cubicBezTo>
                    <a:pt x="14511" y="7056"/>
                    <a:pt x="14696" y="9036"/>
                    <a:pt x="14690" y="11007"/>
                  </a:cubicBezTo>
                  <a:cubicBezTo>
                    <a:pt x="14595" y="11517"/>
                    <a:pt x="14957" y="11909"/>
                    <a:pt x="15288" y="11909"/>
                  </a:cubicBezTo>
                  <a:cubicBezTo>
                    <a:pt x="15482" y="11909"/>
                    <a:pt x="15665" y="11776"/>
                    <a:pt x="15742" y="11457"/>
                  </a:cubicBezTo>
                  <a:cubicBezTo>
                    <a:pt x="15892" y="9281"/>
                    <a:pt x="15653" y="7076"/>
                    <a:pt x="15177" y="4946"/>
                  </a:cubicBezTo>
                  <a:cubicBezTo>
                    <a:pt x="15670" y="4788"/>
                    <a:pt x="16693" y="4684"/>
                    <a:pt x="16650" y="3995"/>
                  </a:cubicBezTo>
                  <a:cubicBezTo>
                    <a:pt x="16560" y="3651"/>
                    <a:pt x="16223" y="3561"/>
                    <a:pt x="15846" y="3561"/>
                  </a:cubicBezTo>
                  <a:cubicBezTo>
                    <a:pt x="15478" y="3561"/>
                    <a:pt x="15070" y="3647"/>
                    <a:pt x="14814" y="3664"/>
                  </a:cubicBezTo>
                  <a:cubicBezTo>
                    <a:pt x="14785" y="3577"/>
                    <a:pt x="14756" y="3488"/>
                    <a:pt x="14725" y="3399"/>
                  </a:cubicBezTo>
                  <a:cubicBezTo>
                    <a:pt x="15056" y="3351"/>
                    <a:pt x="15442" y="3316"/>
                    <a:pt x="15812" y="3316"/>
                  </a:cubicBezTo>
                  <a:close/>
                  <a:moveTo>
                    <a:pt x="4257" y="7713"/>
                  </a:moveTo>
                  <a:cubicBezTo>
                    <a:pt x="4597" y="7713"/>
                    <a:pt x="4934" y="7728"/>
                    <a:pt x="5277" y="7756"/>
                  </a:cubicBezTo>
                  <a:cubicBezTo>
                    <a:pt x="6545" y="7800"/>
                    <a:pt x="6787" y="8823"/>
                    <a:pt x="5669" y="9422"/>
                  </a:cubicBezTo>
                  <a:cubicBezTo>
                    <a:pt x="5612" y="9454"/>
                    <a:pt x="5583" y="9506"/>
                    <a:pt x="5577" y="9555"/>
                  </a:cubicBezTo>
                  <a:cubicBezTo>
                    <a:pt x="5833" y="11108"/>
                    <a:pt x="6223" y="12656"/>
                    <a:pt x="6519" y="14207"/>
                  </a:cubicBezTo>
                  <a:cubicBezTo>
                    <a:pt x="6698" y="15351"/>
                    <a:pt x="7439" y="16904"/>
                    <a:pt x="6367" y="17806"/>
                  </a:cubicBezTo>
                  <a:cubicBezTo>
                    <a:pt x="5914" y="18131"/>
                    <a:pt x="5342" y="18300"/>
                    <a:pt x="4786" y="18300"/>
                  </a:cubicBezTo>
                  <a:cubicBezTo>
                    <a:pt x="3830" y="18300"/>
                    <a:pt x="2919" y="17800"/>
                    <a:pt x="2729" y="16726"/>
                  </a:cubicBezTo>
                  <a:cubicBezTo>
                    <a:pt x="2107" y="14437"/>
                    <a:pt x="1654" y="12077"/>
                    <a:pt x="1591" y="9713"/>
                  </a:cubicBezTo>
                  <a:cubicBezTo>
                    <a:pt x="1578" y="9632"/>
                    <a:pt x="1505" y="9555"/>
                    <a:pt x="1416" y="9555"/>
                  </a:cubicBezTo>
                  <a:cubicBezTo>
                    <a:pt x="1407" y="9555"/>
                    <a:pt x="1398" y="9556"/>
                    <a:pt x="1389" y="9558"/>
                  </a:cubicBezTo>
                  <a:cubicBezTo>
                    <a:pt x="1379" y="9558"/>
                    <a:pt x="1370" y="9558"/>
                    <a:pt x="1360" y="9558"/>
                  </a:cubicBezTo>
                  <a:cubicBezTo>
                    <a:pt x="611" y="9558"/>
                    <a:pt x="601" y="8680"/>
                    <a:pt x="1167" y="8339"/>
                  </a:cubicBezTo>
                  <a:cubicBezTo>
                    <a:pt x="1677" y="7970"/>
                    <a:pt x="2366" y="7872"/>
                    <a:pt x="2986" y="7797"/>
                  </a:cubicBezTo>
                  <a:lnTo>
                    <a:pt x="2986" y="7797"/>
                  </a:lnTo>
                  <a:cubicBezTo>
                    <a:pt x="2980" y="7892"/>
                    <a:pt x="2974" y="7984"/>
                    <a:pt x="2971" y="8079"/>
                  </a:cubicBezTo>
                  <a:cubicBezTo>
                    <a:pt x="2536" y="8169"/>
                    <a:pt x="1977" y="8183"/>
                    <a:pt x="1683" y="8563"/>
                  </a:cubicBezTo>
                  <a:cubicBezTo>
                    <a:pt x="1490" y="8837"/>
                    <a:pt x="1631" y="9197"/>
                    <a:pt x="1931" y="9264"/>
                  </a:cubicBezTo>
                  <a:cubicBezTo>
                    <a:pt x="2280" y="9347"/>
                    <a:pt x="2643" y="9356"/>
                    <a:pt x="3003" y="9362"/>
                  </a:cubicBezTo>
                  <a:cubicBezTo>
                    <a:pt x="3116" y="10624"/>
                    <a:pt x="3444" y="11849"/>
                    <a:pt x="3825" y="13054"/>
                  </a:cubicBezTo>
                  <a:cubicBezTo>
                    <a:pt x="3896" y="13296"/>
                    <a:pt x="4098" y="13410"/>
                    <a:pt x="4304" y="13410"/>
                  </a:cubicBezTo>
                  <a:cubicBezTo>
                    <a:pt x="4528" y="13410"/>
                    <a:pt x="4757" y="13275"/>
                    <a:pt x="4830" y="13025"/>
                  </a:cubicBezTo>
                  <a:cubicBezTo>
                    <a:pt x="4934" y="12722"/>
                    <a:pt x="4799" y="12417"/>
                    <a:pt x="4704" y="12131"/>
                  </a:cubicBezTo>
                  <a:cubicBezTo>
                    <a:pt x="4401" y="11192"/>
                    <a:pt x="4234" y="10206"/>
                    <a:pt x="4196" y="9221"/>
                  </a:cubicBezTo>
                  <a:cubicBezTo>
                    <a:pt x="4585" y="9088"/>
                    <a:pt x="5188" y="9016"/>
                    <a:pt x="5416" y="8644"/>
                  </a:cubicBezTo>
                  <a:cubicBezTo>
                    <a:pt x="5532" y="8065"/>
                    <a:pt x="4784" y="7969"/>
                    <a:pt x="4320" y="7969"/>
                  </a:cubicBezTo>
                  <a:cubicBezTo>
                    <a:pt x="4290" y="7969"/>
                    <a:pt x="4261" y="7969"/>
                    <a:pt x="4234" y="7970"/>
                  </a:cubicBezTo>
                  <a:cubicBezTo>
                    <a:pt x="4240" y="7883"/>
                    <a:pt x="4248" y="7797"/>
                    <a:pt x="4257" y="7713"/>
                  </a:cubicBezTo>
                  <a:close/>
                  <a:moveTo>
                    <a:pt x="10347" y="0"/>
                  </a:moveTo>
                  <a:cubicBezTo>
                    <a:pt x="8463" y="0"/>
                    <a:pt x="6551" y="1109"/>
                    <a:pt x="5822" y="3226"/>
                  </a:cubicBezTo>
                  <a:cubicBezTo>
                    <a:pt x="4124" y="3848"/>
                    <a:pt x="3234" y="5725"/>
                    <a:pt x="3026" y="7434"/>
                  </a:cubicBezTo>
                  <a:cubicBezTo>
                    <a:pt x="1980" y="7506"/>
                    <a:pt x="0" y="7970"/>
                    <a:pt x="478" y="9399"/>
                  </a:cubicBezTo>
                  <a:cubicBezTo>
                    <a:pt x="631" y="9702"/>
                    <a:pt x="928" y="9904"/>
                    <a:pt x="1260" y="9930"/>
                  </a:cubicBezTo>
                  <a:cubicBezTo>
                    <a:pt x="1251" y="11489"/>
                    <a:pt x="1505" y="13028"/>
                    <a:pt x="1833" y="14550"/>
                  </a:cubicBezTo>
                  <a:cubicBezTo>
                    <a:pt x="2167" y="15751"/>
                    <a:pt x="2190" y="17221"/>
                    <a:pt x="3118" y="18144"/>
                  </a:cubicBezTo>
                  <a:cubicBezTo>
                    <a:pt x="3553" y="18505"/>
                    <a:pt x="4137" y="18661"/>
                    <a:pt x="4726" y="18661"/>
                  </a:cubicBezTo>
                  <a:cubicBezTo>
                    <a:pt x="5241" y="18661"/>
                    <a:pt x="5760" y="18541"/>
                    <a:pt x="6185" y="18334"/>
                  </a:cubicBezTo>
                  <a:cubicBezTo>
                    <a:pt x="7485" y="17786"/>
                    <a:pt x="7396" y="16253"/>
                    <a:pt x="7073" y="15106"/>
                  </a:cubicBezTo>
                  <a:cubicBezTo>
                    <a:pt x="6695" y="13299"/>
                    <a:pt x="6318" y="11489"/>
                    <a:pt x="5943" y="9682"/>
                  </a:cubicBezTo>
                  <a:cubicBezTo>
                    <a:pt x="7093" y="9036"/>
                    <a:pt x="6995" y="7664"/>
                    <a:pt x="5626" y="7436"/>
                  </a:cubicBezTo>
                  <a:cubicBezTo>
                    <a:pt x="5196" y="7353"/>
                    <a:pt x="4738" y="7347"/>
                    <a:pt x="4300" y="7347"/>
                  </a:cubicBezTo>
                  <a:cubicBezTo>
                    <a:pt x="4441" y="6370"/>
                    <a:pt x="4776" y="5318"/>
                    <a:pt x="5554" y="4696"/>
                  </a:cubicBezTo>
                  <a:lnTo>
                    <a:pt x="5554" y="4696"/>
                  </a:lnTo>
                  <a:cubicBezTo>
                    <a:pt x="5532" y="5740"/>
                    <a:pt x="6337" y="6864"/>
                    <a:pt x="7431" y="6864"/>
                  </a:cubicBezTo>
                  <a:cubicBezTo>
                    <a:pt x="7490" y="6864"/>
                    <a:pt x="7551" y="6861"/>
                    <a:pt x="7612" y="6854"/>
                  </a:cubicBezTo>
                  <a:cubicBezTo>
                    <a:pt x="9935" y="6341"/>
                    <a:pt x="9243" y="3237"/>
                    <a:pt x="7090" y="3059"/>
                  </a:cubicBezTo>
                  <a:cubicBezTo>
                    <a:pt x="7191" y="2863"/>
                    <a:pt x="7312" y="2675"/>
                    <a:pt x="7453" y="2502"/>
                  </a:cubicBezTo>
                  <a:lnTo>
                    <a:pt x="7456" y="2497"/>
                  </a:lnTo>
                  <a:cubicBezTo>
                    <a:pt x="8165" y="1584"/>
                    <a:pt x="9169" y="1155"/>
                    <a:pt x="10168" y="1155"/>
                  </a:cubicBezTo>
                  <a:cubicBezTo>
                    <a:pt x="11508" y="1155"/>
                    <a:pt x="12838" y="1927"/>
                    <a:pt x="13434" y="3338"/>
                  </a:cubicBezTo>
                  <a:cubicBezTo>
                    <a:pt x="12733" y="3615"/>
                    <a:pt x="11773" y="3952"/>
                    <a:pt x="11696" y="4828"/>
                  </a:cubicBezTo>
                  <a:cubicBezTo>
                    <a:pt x="11658" y="5517"/>
                    <a:pt x="12266" y="5967"/>
                    <a:pt x="12866" y="6140"/>
                  </a:cubicBezTo>
                  <a:cubicBezTo>
                    <a:pt x="13105" y="7534"/>
                    <a:pt x="13344" y="8929"/>
                    <a:pt x="13586" y="10321"/>
                  </a:cubicBezTo>
                  <a:cubicBezTo>
                    <a:pt x="11367" y="11861"/>
                    <a:pt x="10076" y="15665"/>
                    <a:pt x="12727" y="17417"/>
                  </a:cubicBezTo>
                  <a:cubicBezTo>
                    <a:pt x="13581" y="17943"/>
                    <a:pt x="14652" y="18197"/>
                    <a:pt x="15749" y="18197"/>
                  </a:cubicBezTo>
                  <a:cubicBezTo>
                    <a:pt x="18378" y="18197"/>
                    <a:pt x="21162" y="16743"/>
                    <a:pt x="21489" y="14106"/>
                  </a:cubicBezTo>
                  <a:cubicBezTo>
                    <a:pt x="21607" y="11941"/>
                    <a:pt x="19777" y="10247"/>
                    <a:pt x="17915" y="9491"/>
                  </a:cubicBezTo>
                  <a:cubicBezTo>
                    <a:pt x="17624" y="8073"/>
                    <a:pt x="17382" y="6641"/>
                    <a:pt x="17068" y="5232"/>
                  </a:cubicBezTo>
                  <a:cubicBezTo>
                    <a:pt x="17840" y="4500"/>
                    <a:pt x="17901" y="3168"/>
                    <a:pt x="16636" y="3024"/>
                  </a:cubicBezTo>
                  <a:cubicBezTo>
                    <a:pt x="16343" y="2982"/>
                    <a:pt x="16047" y="2962"/>
                    <a:pt x="15752" y="2962"/>
                  </a:cubicBezTo>
                  <a:cubicBezTo>
                    <a:pt x="15364" y="2962"/>
                    <a:pt x="14976" y="2996"/>
                    <a:pt x="14595" y="3053"/>
                  </a:cubicBezTo>
                  <a:cubicBezTo>
                    <a:pt x="13882" y="989"/>
                    <a:pt x="12127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3124725" y="1632400"/>
              <a:ext cx="21875" cy="12925"/>
            </a:xfrm>
            <a:custGeom>
              <a:avLst/>
              <a:gdLst/>
              <a:ahLst/>
              <a:cxnLst/>
              <a:rect l="l" t="t" r="r" b="b"/>
              <a:pathLst>
                <a:path w="875" h="517" extrusionOk="0">
                  <a:moveTo>
                    <a:pt x="18" y="1"/>
                  </a:moveTo>
                  <a:cubicBezTo>
                    <a:pt x="7" y="171"/>
                    <a:pt x="1" y="344"/>
                    <a:pt x="1" y="517"/>
                  </a:cubicBezTo>
                  <a:cubicBezTo>
                    <a:pt x="289" y="424"/>
                    <a:pt x="618" y="352"/>
                    <a:pt x="874" y="188"/>
                  </a:cubicBezTo>
                  <a:cubicBezTo>
                    <a:pt x="753" y="9"/>
                    <a:pt x="251" y="7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3065075" y="1635300"/>
              <a:ext cx="29350" cy="13725"/>
            </a:xfrm>
            <a:custGeom>
              <a:avLst/>
              <a:gdLst/>
              <a:ahLst/>
              <a:cxnLst/>
              <a:rect l="l" t="t" r="r" b="b"/>
              <a:pathLst>
                <a:path w="1174" h="549" extrusionOk="0">
                  <a:moveTo>
                    <a:pt x="1162" y="0"/>
                  </a:moveTo>
                  <a:lnTo>
                    <a:pt x="1162" y="0"/>
                  </a:lnTo>
                  <a:cubicBezTo>
                    <a:pt x="957" y="38"/>
                    <a:pt x="0" y="164"/>
                    <a:pt x="188" y="467"/>
                  </a:cubicBezTo>
                  <a:cubicBezTo>
                    <a:pt x="488" y="509"/>
                    <a:pt x="785" y="549"/>
                    <a:pt x="1087" y="549"/>
                  </a:cubicBezTo>
                  <a:cubicBezTo>
                    <a:pt x="1116" y="549"/>
                    <a:pt x="1145" y="548"/>
                    <a:pt x="1173" y="548"/>
                  </a:cubicBezTo>
                  <a:cubicBezTo>
                    <a:pt x="1162" y="366"/>
                    <a:pt x="1159" y="185"/>
                    <a:pt x="1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3104050" y="1656400"/>
              <a:ext cx="30150" cy="93925"/>
            </a:xfrm>
            <a:custGeom>
              <a:avLst/>
              <a:gdLst/>
              <a:ahLst/>
              <a:cxnLst/>
              <a:rect l="l" t="t" r="r" b="b"/>
              <a:pathLst>
                <a:path w="1206" h="3757" extrusionOk="0">
                  <a:moveTo>
                    <a:pt x="476" y="1"/>
                  </a:moveTo>
                  <a:cubicBezTo>
                    <a:pt x="320" y="27"/>
                    <a:pt x="159" y="44"/>
                    <a:pt x="1" y="55"/>
                  </a:cubicBezTo>
                  <a:cubicBezTo>
                    <a:pt x="9" y="365"/>
                    <a:pt x="563" y="3757"/>
                    <a:pt x="988" y="3757"/>
                  </a:cubicBezTo>
                  <a:cubicBezTo>
                    <a:pt x="1018" y="3757"/>
                    <a:pt x="1047" y="3740"/>
                    <a:pt x="1076" y="3704"/>
                  </a:cubicBezTo>
                  <a:cubicBezTo>
                    <a:pt x="1205" y="3566"/>
                    <a:pt x="1125" y="3329"/>
                    <a:pt x="1076" y="3177"/>
                  </a:cubicBezTo>
                  <a:cubicBezTo>
                    <a:pt x="721" y="2151"/>
                    <a:pt x="508" y="1081"/>
                    <a:pt x="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3100525" y="1515975"/>
              <a:ext cx="61625" cy="132825"/>
            </a:xfrm>
            <a:custGeom>
              <a:avLst/>
              <a:gdLst/>
              <a:ahLst/>
              <a:cxnLst/>
              <a:rect l="l" t="t" r="r" b="b"/>
              <a:pathLst>
                <a:path w="2465" h="5313" extrusionOk="0">
                  <a:moveTo>
                    <a:pt x="2465" y="0"/>
                  </a:moveTo>
                  <a:cubicBezTo>
                    <a:pt x="571" y="949"/>
                    <a:pt x="0" y="3338"/>
                    <a:pt x="116" y="5312"/>
                  </a:cubicBezTo>
                  <a:cubicBezTo>
                    <a:pt x="283" y="5301"/>
                    <a:pt x="447" y="5277"/>
                    <a:pt x="608" y="5249"/>
                  </a:cubicBezTo>
                  <a:cubicBezTo>
                    <a:pt x="637" y="3586"/>
                    <a:pt x="822" y="1554"/>
                    <a:pt x="2361" y="571"/>
                  </a:cubicBezTo>
                  <a:cubicBezTo>
                    <a:pt x="2384" y="375"/>
                    <a:pt x="2418" y="188"/>
                    <a:pt x="2465" y="0"/>
                  </a:cubicBezTo>
                  <a:close/>
                </a:path>
              </a:pathLst>
            </a:custGeom>
            <a:solidFill>
              <a:srgbClr val="FFC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3338250" y="1531100"/>
              <a:ext cx="30975" cy="13625"/>
            </a:xfrm>
            <a:custGeom>
              <a:avLst/>
              <a:gdLst/>
              <a:ahLst/>
              <a:cxnLst/>
              <a:rect l="l" t="t" r="r" b="b"/>
              <a:pathLst>
                <a:path w="1239" h="545" extrusionOk="0">
                  <a:moveTo>
                    <a:pt x="1092" y="1"/>
                  </a:moveTo>
                  <a:cubicBezTo>
                    <a:pt x="92" y="306"/>
                    <a:pt x="1" y="544"/>
                    <a:pt x="610" y="544"/>
                  </a:cubicBezTo>
                  <a:cubicBezTo>
                    <a:pt x="771" y="544"/>
                    <a:pt x="982" y="527"/>
                    <a:pt x="1239" y="491"/>
                  </a:cubicBezTo>
                  <a:cubicBezTo>
                    <a:pt x="1196" y="329"/>
                    <a:pt x="1149" y="168"/>
                    <a:pt x="1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3158800" y="1433200"/>
              <a:ext cx="229600" cy="153025"/>
            </a:xfrm>
            <a:custGeom>
              <a:avLst/>
              <a:gdLst/>
              <a:ahLst/>
              <a:cxnLst/>
              <a:rect l="l" t="t" r="r" b="b"/>
              <a:pathLst>
                <a:path w="9184" h="6121" extrusionOk="0">
                  <a:moveTo>
                    <a:pt x="4791" y="0"/>
                  </a:moveTo>
                  <a:cubicBezTo>
                    <a:pt x="3497" y="0"/>
                    <a:pt x="2189" y="554"/>
                    <a:pt x="1370" y="1625"/>
                  </a:cubicBezTo>
                  <a:cubicBezTo>
                    <a:pt x="572" y="2648"/>
                    <a:pt x="1" y="4144"/>
                    <a:pt x="638" y="5361"/>
                  </a:cubicBezTo>
                  <a:cubicBezTo>
                    <a:pt x="935" y="5892"/>
                    <a:pt x="1390" y="6120"/>
                    <a:pt x="1833" y="6120"/>
                  </a:cubicBezTo>
                  <a:cubicBezTo>
                    <a:pt x="2625" y="6120"/>
                    <a:pt x="3375" y="5388"/>
                    <a:pt x="3099" y="4358"/>
                  </a:cubicBezTo>
                  <a:cubicBezTo>
                    <a:pt x="2883" y="3608"/>
                    <a:pt x="2148" y="3092"/>
                    <a:pt x="1382" y="3055"/>
                  </a:cubicBezTo>
                  <a:cubicBezTo>
                    <a:pt x="1324" y="3196"/>
                    <a:pt x="1281" y="3343"/>
                    <a:pt x="1249" y="3493"/>
                  </a:cubicBezTo>
                  <a:cubicBezTo>
                    <a:pt x="1290" y="3488"/>
                    <a:pt x="1331" y="3486"/>
                    <a:pt x="1372" y="3486"/>
                  </a:cubicBezTo>
                  <a:cubicBezTo>
                    <a:pt x="2290" y="3486"/>
                    <a:pt x="3200" y="4630"/>
                    <a:pt x="2480" y="5438"/>
                  </a:cubicBezTo>
                  <a:cubicBezTo>
                    <a:pt x="2293" y="5636"/>
                    <a:pt x="2051" y="5735"/>
                    <a:pt x="1813" y="5735"/>
                  </a:cubicBezTo>
                  <a:cubicBezTo>
                    <a:pt x="1530" y="5735"/>
                    <a:pt x="1252" y="5598"/>
                    <a:pt x="1076" y="5326"/>
                  </a:cubicBezTo>
                  <a:cubicBezTo>
                    <a:pt x="456" y="4231"/>
                    <a:pt x="926" y="2706"/>
                    <a:pt x="1713" y="1801"/>
                  </a:cubicBezTo>
                  <a:cubicBezTo>
                    <a:pt x="2438" y="903"/>
                    <a:pt x="3567" y="426"/>
                    <a:pt x="4689" y="426"/>
                  </a:cubicBezTo>
                  <a:cubicBezTo>
                    <a:pt x="5627" y="426"/>
                    <a:pt x="6560" y="760"/>
                    <a:pt x="7247" y="1461"/>
                  </a:cubicBezTo>
                  <a:cubicBezTo>
                    <a:pt x="8051" y="2239"/>
                    <a:pt x="8486" y="3300"/>
                    <a:pt x="8780" y="4363"/>
                  </a:cubicBezTo>
                  <a:cubicBezTo>
                    <a:pt x="8915" y="4343"/>
                    <a:pt x="9051" y="4323"/>
                    <a:pt x="9183" y="4300"/>
                  </a:cubicBezTo>
                  <a:cubicBezTo>
                    <a:pt x="9134" y="4104"/>
                    <a:pt x="9080" y="3911"/>
                    <a:pt x="9016" y="3723"/>
                  </a:cubicBezTo>
                  <a:cubicBezTo>
                    <a:pt x="8814" y="3075"/>
                    <a:pt x="8572" y="2421"/>
                    <a:pt x="8215" y="1841"/>
                  </a:cubicBezTo>
                  <a:cubicBezTo>
                    <a:pt x="7470" y="601"/>
                    <a:pt x="6138" y="0"/>
                    <a:pt x="4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3393200" y="1522400"/>
              <a:ext cx="36125" cy="16500"/>
            </a:xfrm>
            <a:custGeom>
              <a:avLst/>
              <a:gdLst/>
              <a:ahLst/>
              <a:cxnLst/>
              <a:rect l="l" t="t" r="r" b="b"/>
              <a:pathLst>
                <a:path w="1445" h="660" extrusionOk="0">
                  <a:moveTo>
                    <a:pt x="910" y="1"/>
                  </a:moveTo>
                  <a:cubicBezTo>
                    <a:pt x="552" y="1"/>
                    <a:pt x="94" y="70"/>
                    <a:pt x="0" y="78"/>
                  </a:cubicBezTo>
                  <a:cubicBezTo>
                    <a:pt x="61" y="271"/>
                    <a:pt x="116" y="464"/>
                    <a:pt x="162" y="660"/>
                  </a:cubicBezTo>
                  <a:cubicBezTo>
                    <a:pt x="557" y="553"/>
                    <a:pt x="995" y="478"/>
                    <a:pt x="1320" y="230"/>
                  </a:cubicBezTo>
                  <a:cubicBezTo>
                    <a:pt x="1445" y="50"/>
                    <a:pt x="1213" y="1"/>
                    <a:pt x="9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3380725" y="1549625"/>
              <a:ext cx="27350" cy="162975"/>
            </a:xfrm>
            <a:custGeom>
              <a:avLst/>
              <a:gdLst/>
              <a:ahLst/>
              <a:cxnLst/>
              <a:rect l="l" t="t" r="r" b="b"/>
              <a:pathLst>
                <a:path w="1094" h="6519" extrusionOk="0">
                  <a:moveTo>
                    <a:pt x="401" y="0"/>
                  </a:moveTo>
                  <a:cubicBezTo>
                    <a:pt x="269" y="23"/>
                    <a:pt x="133" y="46"/>
                    <a:pt x="1" y="64"/>
                  </a:cubicBezTo>
                  <a:cubicBezTo>
                    <a:pt x="450" y="1946"/>
                    <a:pt x="615" y="3885"/>
                    <a:pt x="629" y="5816"/>
                  </a:cubicBezTo>
                  <a:cubicBezTo>
                    <a:pt x="629" y="5975"/>
                    <a:pt x="603" y="6156"/>
                    <a:pt x="638" y="6309"/>
                  </a:cubicBezTo>
                  <a:cubicBezTo>
                    <a:pt x="648" y="6398"/>
                    <a:pt x="758" y="6518"/>
                    <a:pt x="849" y="6518"/>
                  </a:cubicBezTo>
                  <a:cubicBezTo>
                    <a:pt x="892" y="6518"/>
                    <a:pt x="930" y="6492"/>
                    <a:pt x="952" y="6425"/>
                  </a:cubicBezTo>
                  <a:cubicBezTo>
                    <a:pt x="1093" y="4274"/>
                    <a:pt x="860" y="2101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3334050" y="1741850"/>
              <a:ext cx="41300" cy="36475"/>
            </a:xfrm>
            <a:custGeom>
              <a:avLst/>
              <a:gdLst/>
              <a:ahLst/>
              <a:cxnLst/>
              <a:rect l="l" t="t" r="r" b="b"/>
              <a:pathLst>
                <a:path w="1652" h="1459" extrusionOk="0">
                  <a:moveTo>
                    <a:pt x="737" y="0"/>
                  </a:moveTo>
                  <a:cubicBezTo>
                    <a:pt x="40" y="0"/>
                    <a:pt x="1" y="882"/>
                    <a:pt x="291" y="1352"/>
                  </a:cubicBezTo>
                  <a:cubicBezTo>
                    <a:pt x="319" y="1416"/>
                    <a:pt x="389" y="1458"/>
                    <a:pt x="459" y="1458"/>
                  </a:cubicBezTo>
                  <a:cubicBezTo>
                    <a:pt x="484" y="1458"/>
                    <a:pt x="508" y="1453"/>
                    <a:pt x="531" y="1442"/>
                  </a:cubicBezTo>
                  <a:cubicBezTo>
                    <a:pt x="868" y="1269"/>
                    <a:pt x="185" y="710"/>
                    <a:pt x="614" y="390"/>
                  </a:cubicBezTo>
                  <a:cubicBezTo>
                    <a:pt x="644" y="376"/>
                    <a:pt x="673" y="370"/>
                    <a:pt x="702" y="370"/>
                  </a:cubicBezTo>
                  <a:cubicBezTo>
                    <a:pt x="865" y="370"/>
                    <a:pt x="1004" y="573"/>
                    <a:pt x="1090" y="695"/>
                  </a:cubicBezTo>
                  <a:cubicBezTo>
                    <a:pt x="1223" y="847"/>
                    <a:pt x="1221" y="1250"/>
                    <a:pt x="1452" y="1250"/>
                  </a:cubicBezTo>
                  <a:cubicBezTo>
                    <a:pt x="1476" y="1250"/>
                    <a:pt x="1502" y="1246"/>
                    <a:pt x="1531" y="1237"/>
                  </a:cubicBezTo>
                  <a:cubicBezTo>
                    <a:pt x="1623" y="1191"/>
                    <a:pt x="1652" y="1093"/>
                    <a:pt x="1620" y="992"/>
                  </a:cubicBezTo>
                  <a:cubicBezTo>
                    <a:pt x="1482" y="580"/>
                    <a:pt x="1228" y="90"/>
                    <a:pt x="761" y="1"/>
                  </a:cubicBezTo>
                  <a:cubicBezTo>
                    <a:pt x="753" y="1"/>
                    <a:pt x="745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6"/>
            <p:cNvSpPr/>
            <p:nvPr/>
          </p:nvSpPr>
          <p:spPr>
            <a:xfrm>
              <a:off x="3391475" y="1762575"/>
              <a:ext cx="36400" cy="50925"/>
            </a:xfrm>
            <a:custGeom>
              <a:avLst/>
              <a:gdLst/>
              <a:ahLst/>
              <a:cxnLst/>
              <a:rect l="l" t="t" r="r" b="b"/>
              <a:pathLst>
                <a:path w="1456" h="2037" extrusionOk="0">
                  <a:moveTo>
                    <a:pt x="388" y="727"/>
                  </a:moveTo>
                  <a:cubicBezTo>
                    <a:pt x="389" y="727"/>
                    <a:pt x="389" y="729"/>
                    <a:pt x="387" y="731"/>
                  </a:cubicBezTo>
                  <a:lnTo>
                    <a:pt x="387" y="728"/>
                  </a:lnTo>
                  <a:cubicBezTo>
                    <a:pt x="387" y="727"/>
                    <a:pt x="388" y="727"/>
                    <a:pt x="388" y="727"/>
                  </a:cubicBezTo>
                  <a:close/>
                  <a:moveTo>
                    <a:pt x="983" y="0"/>
                  </a:moveTo>
                  <a:cubicBezTo>
                    <a:pt x="959" y="0"/>
                    <a:pt x="933" y="6"/>
                    <a:pt x="905" y="19"/>
                  </a:cubicBezTo>
                  <a:cubicBezTo>
                    <a:pt x="577" y="189"/>
                    <a:pt x="0" y="322"/>
                    <a:pt x="29" y="783"/>
                  </a:cubicBezTo>
                  <a:cubicBezTo>
                    <a:pt x="90" y="1085"/>
                    <a:pt x="450" y="1077"/>
                    <a:pt x="692" y="1120"/>
                  </a:cubicBezTo>
                  <a:cubicBezTo>
                    <a:pt x="368" y="1454"/>
                    <a:pt x="258" y="2036"/>
                    <a:pt x="709" y="2036"/>
                  </a:cubicBezTo>
                  <a:cubicBezTo>
                    <a:pt x="784" y="2036"/>
                    <a:pt x="874" y="2020"/>
                    <a:pt x="980" y="1985"/>
                  </a:cubicBezTo>
                  <a:cubicBezTo>
                    <a:pt x="1142" y="1924"/>
                    <a:pt x="1456" y="1947"/>
                    <a:pt x="1433" y="1696"/>
                  </a:cubicBezTo>
                  <a:cubicBezTo>
                    <a:pt x="1402" y="1584"/>
                    <a:pt x="1332" y="1549"/>
                    <a:pt x="1245" y="1549"/>
                  </a:cubicBezTo>
                  <a:cubicBezTo>
                    <a:pt x="1102" y="1549"/>
                    <a:pt x="915" y="1644"/>
                    <a:pt x="790" y="1653"/>
                  </a:cubicBezTo>
                  <a:cubicBezTo>
                    <a:pt x="842" y="1501"/>
                    <a:pt x="934" y="1391"/>
                    <a:pt x="1041" y="1273"/>
                  </a:cubicBezTo>
                  <a:cubicBezTo>
                    <a:pt x="1430" y="745"/>
                    <a:pt x="732" y="771"/>
                    <a:pt x="407" y="702"/>
                  </a:cubicBezTo>
                  <a:cubicBezTo>
                    <a:pt x="444" y="656"/>
                    <a:pt x="505" y="621"/>
                    <a:pt x="551" y="587"/>
                  </a:cubicBezTo>
                  <a:cubicBezTo>
                    <a:pt x="709" y="492"/>
                    <a:pt x="891" y="428"/>
                    <a:pt x="1055" y="351"/>
                  </a:cubicBezTo>
                  <a:cubicBezTo>
                    <a:pt x="1241" y="263"/>
                    <a:pt x="1149" y="0"/>
                    <a:pt x="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3461500" y="1741200"/>
              <a:ext cx="250" cy="325"/>
            </a:xfrm>
            <a:custGeom>
              <a:avLst/>
              <a:gdLst/>
              <a:ahLst/>
              <a:cxnLst/>
              <a:rect l="l" t="t" r="r" b="b"/>
              <a:pathLst>
                <a:path w="10" h="13" extrusionOk="0">
                  <a:moveTo>
                    <a:pt x="9" y="1"/>
                  </a:moveTo>
                  <a:cubicBezTo>
                    <a:pt x="6" y="7"/>
                    <a:pt x="1" y="9"/>
                    <a:pt x="1" y="12"/>
                  </a:cubicBezTo>
                  <a:cubicBezTo>
                    <a:pt x="6" y="9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680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3462875" y="1739275"/>
              <a:ext cx="250" cy="150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9" y="0"/>
                  </a:moveTo>
                  <a:lnTo>
                    <a:pt x="0" y="6"/>
                  </a:lnTo>
                  <a:close/>
                </a:path>
              </a:pathLst>
            </a:custGeom>
            <a:solidFill>
              <a:srgbClr val="680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3459700" y="1749125"/>
              <a:ext cx="200" cy="475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1" y="15"/>
                  </a:lnTo>
                  <a:cubicBezTo>
                    <a:pt x="2" y="18"/>
                    <a:pt x="4" y="19"/>
                    <a:pt x="5" y="19"/>
                  </a:cubicBezTo>
                  <a:cubicBezTo>
                    <a:pt x="7" y="19"/>
                    <a:pt x="7" y="11"/>
                    <a:pt x="1" y="1"/>
                  </a:cubicBezTo>
                  <a:close/>
                </a:path>
              </a:pathLst>
            </a:custGeom>
            <a:solidFill>
              <a:srgbClr val="680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3448850" y="1728125"/>
              <a:ext cx="37700" cy="33500"/>
            </a:xfrm>
            <a:custGeom>
              <a:avLst/>
              <a:gdLst/>
              <a:ahLst/>
              <a:cxnLst/>
              <a:rect l="l" t="t" r="r" b="b"/>
              <a:pathLst>
                <a:path w="1508" h="1340" extrusionOk="0">
                  <a:moveTo>
                    <a:pt x="710" y="0"/>
                  </a:moveTo>
                  <a:cubicBezTo>
                    <a:pt x="458" y="0"/>
                    <a:pt x="212" y="182"/>
                    <a:pt x="95" y="619"/>
                  </a:cubicBezTo>
                  <a:cubicBezTo>
                    <a:pt x="1" y="1131"/>
                    <a:pt x="189" y="1339"/>
                    <a:pt x="337" y="1339"/>
                  </a:cubicBezTo>
                  <a:cubicBezTo>
                    <a:pt x="447" y="1339"/>
                    <a:pt x="535" y="1222"/>
                    <a:pt x="463" y="1028"/>
                  </a:cubicBezTo>
                  <a:cubicBezTo>
                    <a:pt x="449" y="971"/>
                    <a:pt x="443" y="910"/>
                    <a:pt x="435" y="852"/>
                  </a:cubicBezTo>
                  <a:lnTo>
                    <a:pt x="435" y="838"/>
                  </a:lnTo>
                  <a:cubicBezTo>
                    <a:pt x="440" y="777"/>
                    <a:pt x="443" y="720"/>
                    <a:pt x="458" y="659"/>
                  </a:cubicBezTo>
                  <a:cubicBezTo>
                    <a:pt x="472" y="616"/>
                    <a:pt x="487" y="570"/>
                    <a:pt x="504" y="532"/>
                  </a:cubicBezTo>
                  <a:lnTo>
                    <a:pt x="512" y="521"/>
                  </a:lnTo>
                  <a:cubicBezTo>
                    <a:pt x="527" y="492"/>
                    <a:pt x="541" y="475"/>
                    <a:pt x="559" y="449"/>
                  </a:cubicBezTo>
                  <a:lnTo>
                    <a:pt x="567" y="437"/>
                  </a:lnTo>
                  <a:cubicBezTo>
                    <a:pt x="613" y="391"/>
                    <a:pt x="697" y="360"/>
                    <a:pt x="723" y="360"/>
                  </a:cubicBezTo>
                  <a:cubicBezTo>
                    <a:pt x="763" y="362"/>
                    <a:pt x="838" y="374"/>
                    <a:pt x="855" y="400"/>
                  </a:cubicBezTo>
                  <a:cubicBezTo>
                    <a:pt x="879" y="409"/>
                    <a:pt x="884" y="417"/>
                    <a:pt x="907" y="434"/>
                  </a:cubicBezTo>
                  <a:cubicBezTo>
                    <a:pt x="907" y="437"/>
                    <a:pt x="910" y="437"/>
                    <a:pt x="916" y="437"/>
                  </a:cubicBezTo>
                  <a:cubicBezTo>
                    <a:pt x="933" y="463"/>
                    <a:pt x="976" y="504"/>
                    <a:pt x="994" y="544"/>
                  </a:cubicBezTo>
                  <a:cubicBezTo>
                    <a:pt x="1080" y="697"/>
                    <a:pt x="1121" y="881"/>
                    <a:pt x="1126" y="1057"/>
                  </a:cubicBezTo>
                  <a:cubicBezTo>
                    <a:pt x="1143" y="1163"/>
                    <a:pt x="1223" y="1211"/>
                    <a:pt x="1304" y="1211"/>
                  </a:cubicBezTo>
                  <a:cubicBezTo>
                    <a:pt x="1405" y="1211"/>
                    <a:pt x="1507" y="1135"/>
                    <a:pt x="1487" y="1005"/>
                  </a:cubicBezTo>
                  <a:cubicBezTo>
                    <a:pt x="1501" y="425"/>
                    <a:pt x="1097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3503325" y="1788475"/>
              <a:ext cx="13050" cy="11500"/>
            </a:xfrm>
            <a:custGeom>
              <a:avLst/>
              <a:gdLst/>
              <a:ahLst/>
              <a:cxnLst/>
              <a:rect l="l" t="t" r="r" b="b"/>
              <a:pathLst>
                <a:path w="522" h="460" extrusionOk="0">
                  <a:moveTo>
                    <a:pt x="224" y="266"/>
                  </a:moveTo>
                  <a:cubicBezTo>
                    <a:pt x="229" y="270"/>
                    <a:pt x="235" y="277"/>
                    <a:pt x="243" y="280"/>
                  </a:cubicBezTo>
                  <a:lnTo>
                    <a:pt x="243" y="280"/>
                  </a:lnTo>
                  <a:cubicBezTo>
                    <a:pt x="240" y="280"/>
                    <a:pt x="237" y="279"/>
                    <a:pt x="236" y="277"/>
                  </a:cubicBezTo>
                  <a:lnTo>
                    <a:pt x="224" y="266"/>
                  </a:lnTo>
                  <a:close/>
                  <a:moveTo>
                    <a:pt x="275" y="0"/>
                  </a:moveTo>
                  <a:cubicBezTo>
                    <a:pt x="139" y="0"/>
                    <a:pt x="1" y="115"/>
                    <a:pt x="37" y="269"/>
                  </a:cubicBezTo>
                  <a:cubicBezTo>
                    <a:pt x="64" y="400"/>
                    <a:pt x="163" y="460"/>
                    <a:pt x="263" y="460"/>
                  </a:cubicBezTo>
                  <a:cubicBezTo>
                    <a:pt x="392" y="460"/>
                    <a:pt x="521" y="359"/>
                    <a:pt x="495" y="185"/>
                  </a:cubicBezTo>
                  <a:cubicBezTo>
                    <a:pt x="486" y="147"/>
                    <a:pt x="469" y="107"/>
                    <a:pt x="443" y="78"/>
                  </a:cubicBezTo>
                  <a:cubicBezTo>
                    <a:pt x="443" y="78"/>
                    <a:pt x="443" y="75"/>
                    <a:pt x="440" y="75"/>
                  </a:cubicBezTo>
                  <a:cubicBezTo>
                    <a:pt x="396" y="23"/>
                    <a:pt x="336" y="0"/>
                    <a:pt x="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3470700" y="1803550"/>
              <a:ext cx="18100" cy="14850"/>
            </a:xfrm>
            <a:custGeom>
              <a:avLst/>
              <a:gdLst/>
              <a:ahLst/>
              <a:cxnLst/>
              <a:rect l="l" t="t" r="r" b="b"/>
              <a:pathLst>
                <a:path w="724" h="594" extrusionOk="0">
                  <a:moveTo>
                    <a:pt x="333" y="323"/>
                  </a:moveTo>
                  <a:cubicBezTo>
                    <a:pt x="345" y="331"/>
                    <a:pt x="350" y="346"/>
                    <a:pt x="362" y="357"/>
                  </a:cubicBezTo>
                  <a:cubicBezTo>
                    <a:pt x="353" y="351"/>
                    <a:pt x="350" y="343"/>
                    <a:pt x="345" y="340"/>
                  </a:cubicBezTo>
                  <a:cubicBezTo>
                    <a:pt x="339" y="331"/>
                    <a:pt x="336" y="328"/>
                    <a:pt x="333" y="323"/>
                  </a:cubicBezTo>
                  <a:close/>
                  <a:moveTo>
                    <a:pt x="390" y="0"/>
                  </a:moveTo>
                  <a:cubicBezTo>
                    <a:pt x="179" y="0"/>
                    <a:pt x="1" y="295"/>
                    <a:pt x="163" y="481"/>
                  </a:cubicBezTo>
                  <a:cubicBezTo>
                    <a:pt x="223" y="559"/>
                    <a:pt x="307" y="594"/>
                    <a:pt x="390" y="594"/>
                  </a:cubicBezTo>
                  <a:cubicBezTo>
                    <a:pt x="557" y="594"/>
                    <a:pt x="723" y="454"/>
                    <a:pt x="690" y="253"/>
                  </a:cubicBezTo>
                  <a:cubicBezTo>
                    <a:pt x="676" y="158"/>
                    <a:pt x="613" y="52"/>
                    <a:pt x="512" y="34"/>
                  </a:cubicBezTo>
                  <a:cubicBezTo>
                    <a:pt x="471" y="11"/>
                    <a:pt x="430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3341750" y="1801200"/>
              <a:ext cx="14225" cy="13250"/>
            </a:xfrm>
            <a:custGeom>
              <a:avLst/>
              <a:gdLst/>
              <a:ahLst/>
              <a:cxnLst/>
              <a:rect l="l" t="t" r="r" b="b"/>
              <a:pathLst>
                <a:path w="569" h="530" extrusionOk="0">
                  <a:moveTo>
                    <a:pt x="311" y="0"/>
                  </a:moveTo>
                  <a:cubicBezTo>
                    <a:pt x="158" y="0"/>
                    <a:pt x="0" y="139"/>
                    <a:pt x="35" y="307"/>
                  </a:cubicBezTo>
                  <a:cubicBezTo>
                    <a:pt x="59" y="437"/>
                    <a:pt x="178" y="530"/>
                    <a:pt x="307" y="530"/>
                  </a:cubicBezTo>
                  <a:cubicBezTo>
                    <a:pt x="321" y="530"/>
                    <a:pt x="335" y="528"/>
                    <a:pt x="349" y="526"/>
                  </a:cubicBezTo>
                  <a:cubicBezTo>
                    <a:pt x="462" y="506"/>
                    <a:pt x="551" y="405"/>
                    <a:pt x="563" y="290"/>
                  </a:cubicBezTo>
                  <a:cubicBezTo>
                    <a:pt x="568" y="209"/>
                    <a:pt x="545" y="123"/>
                    <a:pt x="482" y="77"/>
                  </a:cubicBezTo>
                  <a:cubicBezTo>
                    <a:pt x="434" y="23"/>
                    <a:pt x="373" y="0"/>
                    <a:pt x="3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3506025" y="1750750"/>
              <a:ext cx="14225" cy="13275"/>
            </a:xfrm>
            <a:custGeom>
              <a:avLst/>
              <a:gdLst/>
              <a:ahLst/>
              <a:cxnLst/>
              <a:rect l="l" t="t" r="r" b="b"/>
              <a:pathLst>
                <a:path w="569" h="531" extrusionOk="0">
                  <a:moveTo>
                    <a:pt x="311" y="1"/>
                  </a:moveTo>
                  <a:cubicBezTo>
                    <a:pt x="158" y="1"/>
                    <a:pt x="1" y="140"/>
                    <a:pt x="35" y="308"/>
                  </a:cubicBezTo>
                  <a:cubicBezTo>
                    <a:pt x="59" y="438"/>
                    <a:pt x="178" y="530"/>
                    <a:pt x="307" y="530"/>
                  </a:cubicBezTo>
                  <a:cubicBezTo>
                    <a:pt x="321" y="530"/>
                    <a:pt x="335" y="529"/>
                    <a:pt x="350" y="527"/>
                  </a:cubicBezTo>
                  <a:cubicBezTo>
                    <a:pt x="462" y="507"/>
                    <a:pt x="551" y="406"/>
                    <a:pt x="563" y="290"/>
                  </a:cubicBezTo>
                  <a:cubicBezTo>
                    <a:pt x="569" y="215"/>
                    <a:pt x="548" y="123"/>
                    <a:pt x="482" y="77"/>
                  </a:cubicBezTo>
                  <a:cubicBezTo>
                    <a:pt x="435" y="24"/>
                    <a:pt x="373" y="1"/>
                    <a:pt x="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6"/>
          <p:cNvGrpSpPr/>
          <p:nvPr/>
        </p:nvGrpSpPr>
        <p:grpSpPr>
          <a:xfrm rot="-3689626" flipH="1">
            <a:off x="7682538" y="240325"/>
            <a:ext cx="805353" cy="1078203"/>
            <a:chOff x="2961675" y="3275575"/>
            <a:chExt cx="426875" cy="571525"/>
          </a:xfrm>
        </p:grpSpPr>
        <p:sp>
          <p:nvSpPr>
            <p:cNvPr id="1374" name="Google Shape;1374;p36"/>
            <p:cNvSpPr/>
            <p:nvPr/>
          </p:nvSpPr>
          <p:spPr>
            <a:xfrm>
              <a:off x="3020250" y="3413900"/>
              <a:ext cx="360725" cy="423850"/>
            </a:xfrm>
            <a:custGeom>
              <a:avLst/>
              <a:gdLst/>
              <a:ahLst/>
              <a:cxnLst/>
              <a:rect l="l" t="t" r="r" b="b"/>
              <a:pathLst>
                <a:path w="14429" h="16954" extrusionOk="0">
                  <a:moveTo>
                    <a:pt x="4750" y="482"/>
                  </a:moveTo>
                  <a:cubicBezTo>
                    <a:pt x="4847" y="482"/>
                    <a:pt x="4940" y="497"/>
                    <a:pt x="5021" y="540"/>
                  </a:cubicBezTo>
                  <a:cubicBezTo>
                    <a:pt x="5295" y="684"/>
                    <a:pt x="5347" y="1001"/>
                    <a:pt x="5163" y="1238"/>
                  </a:cubicBezTo>
                  <a:cubicBezTo>
                    <a:pt x="5056" y="1370"/>
                    <a:pt x="4906" y="1457"/>
                    <a:pt x="4765" y="1549"/>
                  </a:cubicBezTo>
                  <a:cubicBezTo>
                    <a:pt x="4592" y="1655"/>
                    <a:pt x="4413" y="1753"/>
                    <a:pt x="4229" y="1840"/>
                  </a:cubicBezTo>
                  <a:cubicBezTo>
                    <a:pt x="3843" y="2024"/>
                    <a:pt x="3439" y="2160"/>
                    <a:pt x="3033" y="2278"/>
                  </a:cubicBezTo>
                  <a:cubicBezTo>
                    <a:pt x="2691" y="2380"/>
                    <a:pt x="2302" y="2524"/>
                    <a:pt x="1936" y="2524"/>
                  </a:cubicBezTo>
                  <a:cubicBezTo>
                    <a:pt x="1919" y="2524"/>
                    <a:pt x="1902" y="2524"/>
                    <a:pt x="1886" y="2523"/>
                  </a:cubicBezTo>
                  <a:cubicBezTo>
                    <a:pt x="1675" y="2517"/>
                    <a:pt x="1462" y="2408"/>
                    <a:pt x="1404" y="2192"/>
                  </a:cubicBezTo>
                  <a:cubicBezTo>
                    <a:pt x="1370" y="2071"/>
                    <a:pt x="1390" y="1944"/>
                    <a:pt x="1459" y="1840"/>
                  </a:cubicBezTo>
                  <a:cubicBezTo>
                    <a:pt x="1468" y="1817"/>
                    <a:pt x="1482" y="1797"/>
                    <a:pt x="1505" y="1779"/>
                  </a:cubicBezTo>
                  <a:cubicBezTo>
                    <a:pt x="1995" y="1327"/>
                    <a:pt x="2664" y="1053"/>
                    <a:pt x="3289" y="843"/>
                  </a:cubicBezTo>
                  <a:cubicBezTo>
                    <a:pt x="3592" y="736"/>
                    <a:pt x="3892" y="647"/>
                    <a:pt x="4206" y="575"/>
                  </a:cubicBezTo>
                  <a:cubicBezTo>
                    <a:pt x="4366" y="539"/>
                    <a:pt x="4565" y="482"/>
                    <a:pt x="4750" y="482"/>
                  </a:cubicBezTo>
                  <a:close/>
                  <a:moveTo>
                    <a:pt x="9238" y="8627"/>
                  </a:moveTo>
                  <a:cubicBezTo>
                    <a:pt x="9249" y="8627"/>
                    <a:pt x="9259" y="8627"/>
                    <a:pt x="9270" y="8627"/>
                  </a:cubicBezTo>
                  <a:cubicBezTo>
                    <a:pt x="9460" y="8633"/>
                    <a:pt x="9630" y="8734"/>
                    <a:pt x="9762" y="8864"/>
                  </a:cubicBezTo>
                  <a:cubicBezTo>
                    <a:pt x="9932" y="9037"/>
                    <a:pt x="10028" y="9276"/>
                    <a:pt x="10105" y="9506"/>
                  </a:cubicBezTo>
                  <a:cubicBezTo>
                    <a:pt x="10137" y="9610"/>
                    <a:pt x="10042" y="9711"/>
                    <a:pt x="9950" y="9734"/>
                  </a:cubicBezTo>
                  <a:cubicBezTo>
                    <a:pt x="9937" y="9737"/>
                    <a:pt x="9924" y="9738"/>
                    <a:pt x="9911" y="9738"/>
                  </a:cubicBezTo>
                  <a:cubicBezTo>
                    <a:pt x="9818" y="9738"/>
                    <a:pt x="9747" y="9665"/>
                    <a:pt x="9722" y="9578"/>
                  </a:cubicBezTo>
                  <a:cubicBezTo>
                    <a:pt x="9719" y="9570"/>
                    <a:pt x="9719" y="9564"/>
                    <a:pt x="9716" y="9555"/>
                  </a:cubicBezTo>
                  <a:lnTo>
                    <a:pt x="9716" y="9552"/>
                  </a:lnTo>
                  <a:cubicBezTo>
                    <a:pt x="9711" y="9538"/>
                    <a:pt x="9705" y="9527"/>
                    <a:pt x="9702" y="9512"/>
                  </a:cubicBezTo>
                  <a:cubicBezTo>
                    <a:pt x="9690" y="9483"/>
                    <a:pt x="9679" y="9452"/>
                    <a:pt x="9664" y="9423"/>
                  </a:cubicBezTo>
                  <a:cubicBezTo>
                    <a:pt x="9644" y="9374"/>
                    <a:pt x="9618" y="9322"/>
                    <a:pt x="9589" y="9276"/>
                  </a:cubicBezTo>
                  <a:cubicBezTo>
                    <a:pt x="9587" y="9266"/>
                    <a:pt x="9578" y="9260"/>
                    <a:pt x="9574" y="9252"/>
                  </a:cubicBezTo>
                  <a:lnTo>
                    <a:pt x="9574" y="9252"/>
                  </a:lnTo>
                  <a:cubicBezTo>
                    <a:pt x="9574" y="9252"/>
                    <a:pt x="9575" y="9252"/>
                    <a:pt x="9575" y="9253"/>
                  </a:cubicBezTo>
                  <a:lnTo>
                    <a:pt x="9572" y="9247"/>
                  </a:lnTo>
                  <a:lnTo>
                    <a:pt x="9572" y="9247"/>
                  </a:lnTo>
                  <a:cubicBezTo>
                    <a:pt x="9573" y="9249"/>
                    <a:pt x="9573" y="9250"/>
                    <a:pt x="9574" y="9252"/>
                  </a:cubicBezTo>
                  <a:lnTo>
                    <a:pt x="9574" y="9252"/>
                  </a:lnTo>
                  <a:cubicBezTo>
                    <a:pt x="9571" y="9249"/>
                    <a:pt x="9566" y="9246"/>
                    <a:pt x="9566" y="9238"/>
                  </a:cubicBezTo>
                  <a:lnTo>
                    <a:pt x="9564" y="9235"/>
                  </a:lnTo>
                  <a:lnTo>
                    <a:pt x="9520" y="9181"/>
                  </a:lnTo>
                  <a:cubicBezTo>
                    <a:pt x="9506" y="9166"/>
                    <a:pt x="9491" y="9149"/>
                    <a:pt x="9480" y="9135"/>
                  </a:cubicBezTo>
                  <a:cubicBezTo>
                    <a:pt x="9474" y="9129"/>
                    <a:pt x="9466" y="9120"/>
                    <a:pt x="9457" y="9114"/>
                  </a:cubicBezTo>
                  <a:cubicBezTo>
                    <a:pt x="9445" y="9109"/>
                    <a:pt x="9437" y="9106"/>
                    <a:pt x="9437" y="9103"/>
                  </a:cubicBezTo>
                  <a:cubicBezTo>
                    <a:pt x="9417" y="9086"/>
                    <a:pt x="9391" y="9065"/>
                    <a:pt x="9370" y="9051"/>
                  </a:cubicBezTo>
                  <a:lnTo>
                    <a:pt x="9365" y="9048"/>
                  </a:lnTo>
                  <a:lnTo>
                    <a:pt x="9362" y="9048"/>
                  </a:lnTo>
                  <a:cubicBezTo>
                    <a:pt x="9350" y="9045"/>
                    <a:pt x="9342" y="9037"/>
                    <a:pt x="9327" y="9034"/>
                  </a:cubicBezTo>
                  <a:lnTo>
                    <a:pt x="9284" y="9022"/>
                  </a:lnTo>
                  <a:lnTo>
                    <a:pt x="9278" y="9022"/>
                  </a:lnTo>
                  <a:cubicBezTo>
                    <a:pt x="9264" y="9022"/>
                    <a:pt x="9249" y="9019"/>
                    <a:pt x="9235" y="9019"/>
                  </a:cubicBezTo>
                  <a:lnTo>
                    <a:pt x="9229" y="9019"/>
                  </a:lnTo>
                  <a:cubicBezTo>
                    <a:pt x="9206" y="9022"/>
                    <a:pt x="9186" y="9025"/>
                    <a:pt x="9163" y="9034"/>
                  </a:cubicBezTo>
                  <a:lnTo>
                    <a:pt x="9120" y="9054"/>
                  </a:lnTo>
                  <a:lnTo>
                    <a:pt x="9117" y="9054"/>
                  </a:lnTo>
                  <a:cubicBezTo>
                    <a:pt x="9105" y="9063"/>
                    <a:pt x="9100" y="9071"/>
                    <a:pt x="9088" y="9077"/>
                  </a:cubicBezTo>
                  <a:cubicBezTo>
                    <a:pt x="9076" y="9083"/>
                    <a:pt x="9071" y="9094"/>
                    <a:pt x="9062" y="9103"/>
                  </a:cubicBezTo>
                  <a:cubicBezTo>
                    <a:pt x="9059" y="9106"/>
                    <a:pt x="9059" y="9109"/>
                    <a:pt x="9056" y="9109"/>
                  </a:cubicBezTo>
                  <a:cubicBezTo>
                    <a:pt x="9042" y="9126"/>
                    <a:pt x="9030" y="9146"/>
                    <a:pt x="9025" y="9163"/>
                  </a:cubicBezTo>
                  <a:cubicBezTo>
                    <a:pt x="9025" y="9163"/>
                    <a:pt x="9025" y="9166"/>
                    <a:pt x="9019" y="9169"/>
                  </a:cubicBezTo>
                  <a:cubicBezTo>
                    <a:pt x="9019" y="9175"/>
                    <a:pt x="9016" y="9175"/>
                    <a:pt x="9016" y="9178"/>
                  </a:cubicBezTo>
                  <a:lnTo>
                    <a:pt x="9016" y="9181"/>
                  </a:lnTo>
                  <a:cubicBezTo>
                    <a:pt x="9013" y="9184"/>
                    <a:pt x="9010" y="9192"/>
                    <a:pt x="9010" y="9195"/>
                  </a:cubicBezTo>
                  <a:cubicBezTo>
                    <a:pt x="9004" y="9210"/>
                    <a:pt x="8999" y="9227"/>
                    <a:pt x="8996" y="9241"/>
                  </a:cubicBezTo>
                  <a:lnTo>
                    <a:pt x="8984" y="9284"/>
                  </a:lnTo>
                  <a:cubicBezTo>
                    <a:pt x="8981" y="9293"/>
                    <a:pt x="8981" y="9299"/>
                    <a:pt x="8981" y="9307"/>
                  </a:cubicBezTo>
                  <a:cubicBezTo>
                    <a:pt x="8973" y="9348"/>
                    <a:pt x="8973" y="9382"/>
                    <a:pt x="8973" y="9423"/>
                  </a:cubicBezTo>
                  <a:lnTo>
                    <a:pt x="8973" y="9452"/>
                  </a:lnTo>
                  <a:cubicBezTo>
                    <a:pt x="8976" y="9469"/>
                    <a:pt x="8976" y="9492"/>
                    <a:pt x="8981" y="9512"/>
                  </a:cubicBezTo>
                  <a:cubicBezTo>
                    <a:pt x="8987" y="9558"/>
                    <a:pt x="8996" y="9607"/>
                    <a:pt x="9004" y="9650"/>
                  </a:cubicBezTo>
                  <a:cubicBezTo>
                    <a:pt x="9010" y="9659"/>
                    <a:pt x="9030" y="9711"/>
                    <a:pt x="9027" y="9723"/>
                  </a:cubicBezTo>
                  <a:cubicBezTo>
                    <a:pt x="9033" y="9731"/>
                    <a:pt x="9039" y="9746"/>
                    <a:pt x="9042" y="9757"/>
                  </a:cubicBezTo>
                  <a:cubicBezTo>
                    <a:pt x="9062" y="9812"/>
                    <a:pt x="9085" y="9861"/>
                    <a:pt x="9114" y="9913"/>
                  </a:cubicBezTo>
                  <a:cubicBezTo>
                    <a:pt x="9160" y="10011"/>
                    <a:pt x="9117" y="10120"/>
                    <a:pt x="9025" y="10172"/>
                  </a:cubicBezTo>
                  <a:cubicBezTo>
                    <a:pt x="8998" y="10186"/>
                    <a:pt x="8970" y="10192"/>
                    <a:pt x="8942" y="10192"/>
                  </a:cubicBezTo>
                  <a:cubicBezTo>
                    <a:pt x="8869" y="10192"/>
                    <a:pt x="8798" y="10149"/>
                    <a:pt x="8765" y="10083"/>
                  </a:cubicBezTo>
                  <a:cubicBezTo>
                    <a:pt x="8644" y="9846"/>
                    <a:pt x="8566" y="9578"/>
                    <a:pt x="8592" y="9310"/>
                  </a:cubicBezTo>
                  <a:cubicBezTo>
                    <a:pt x="8610" y="9120"/>
                    <a:pt x="8682" y="8944"/>
                    <a:pt x="8814" y="8803"/>
                  </a:cubicBezTo>
                  <a:cubicBezTo>
                    <a:pt x="8922" y="8687"/>
                    <a:pt x="9081" y="8627"/>
                    <a:pt x="9238" y="8627"/>
                  </a:cubicBezTo>
                  <a:close/>
                  <a:moveTo>
                    <a:pt x="3087" y="10931"/>
                  </a:moveTo>
                  <a:cubicBezTo>
                    <a:pt x="3119" y="10931"/>
                    <a:pt x="3151" y="10933"/>
                    <a:pt x="3183" y="10939"/>
                  </a:cubicBezTo>
                  <a:cubicBezTo>
                    <a:pt x="3635" y="11017"/>
                    <a:pt x="3883" y="11455"/>
                    <a:pt x="3984" y="11870"/>
                  </a:cubicBezTo>
                  <a:cubicBezTo>
                    <a:pt x="4010" y="11973"/>
                    <a:pt x="3926" y="12074"/>
                    <a:pt x="3828" y="12097"/>
                  </a:cubicBezTo>
                  <a:cubicBezTo>
                    <a:pt x="3816" y="12100"/>
                    <a:pt x="3803" y="12101"/>
                    <a:pt x="3791" y="12101"/>
                  </a:cubicBezTo>
                  <a:cubicBezTo>
                    <a:pt x="3700" y="12101"/>
                    <a:pt x="3621" y="12028"/>
                    <a:pt x="3600" y="11942"/>
                  </a:cubicBezTo>
                  <a:cubicBezTo>
                    <a:pt x="3595" y="11910"/>
                    <a:pt x="3583" y="11873"/>
                    <a:pt x="3577" y="11841"/>
                  </a:cubicBezTo>
                  <a:cubicBezTo>
                    <a:pt x="3577" y="11838"/>
                    <a:pt x="3572" y="11829"/>
                    <a:pt x="3572" y="11824"/>
                  </a:cubicBezTo>
                  <a:lnTo>
                    <a:pt x="3569" y="11818"/>
                  </a:lnTo>
                  <a:lnTo>
                    <a:pt x="3569" y="11815"/>
                  </a:lnTo>
                  <a:lnTo>
                    <a:pt x="3569" y="11812"/>
                  </a:lnTo>
                  <a:lnTo>
                    <a:pt x="3566" y="11803"/>
                  </a:lnTo>
                  <a:lnTo>
                    <a:pt x="3566" y="11798"/>
                  </a:lnTo>
                  <a:cubicBezTo>
                    <a:pt x="3566" y="11789"/>
                    <a:pt x="3563" y="11786"/>
                    <a:pt x="3563" y="11783"/>
                  </a:cubicBezTo>
                  <a:cubicBezTo>
                    <a:pt x="3543" y="11731"/>
                    <a:pt x="3520" y="11682"/>
                    <a:pt x="3494" y="11630"/>
                  </a:cubicBezTo>
                  <a:cubicBezTo>
                    <a:pt x="3482" y="11610"/>
                    <a:pt x="3471" y="11593"/>
                    <a:pt x="3456" y="11570"/>
                  </a:cubicBezTo>
                  <a:lnTo>
                    <a:pt x="3453" y="11567"/>
                  </a:lnTo>
                  <a:cubicBezTo>
                    <a:pt x="3451" y="11564"/>
                    <a:pt x="3451" y="11558"/>
                    <a:pt x="3448" y="11556"/>
                  </a:cubicBezTo>
                  <a:cubicBezTo>
                    <a:pt x="3442" y="11553"/>
                    <a:pt x="3439" y="11544"/>
                    <a:pt x="3436" y="11541"/>
                  </a:cubicBezTo>
                  <a:cubicBezTo>
                    <a:pt x="3410" y="11507"/>
                    <a:pt x="3381" y="11472"/>
                    <a:pt x="3350" y="11440"/>
                  </a:cubicBezTo>
                  <a:lnTo>
                    <a:pt x="3327" y="11420"/>
                  </a:lnTo>
                  <a:cubicBezTo>
                    <a:pt x="3318" y="11409"/>
                    <a:pt x="3304" y="11400"/>
                    <a:pt x="3292" y="11391"/>
                  </a:cubicBezTo>
                  <a:cubicBezTo>
                    <a:pt x="3278" y="11383"/>
                    <a:pt x="3266" y="11371"/>
                    <a:pt x="3252" y="11365"/>
                  </a:cubicBezTo>
                  <a:cubicBezTo>
                    <a:pt x="3249" y="11365"/>
                    <a:pt x="3246" y="11362"/>
                    <a:pt x="3240" y="11357"/>
                  </a:cubicBezTo>
                  <a:lnTo>
                    <a:pt x="3234" y="11357"/>
                  </a:lnTo>
                  <a:cubicBezTo>
                    <a:pt x="3220" y="11354"/>
                    <a:pt x="3217" y="11351"/>
                    <a:pt x="3217" y="11351"/>
                  </a:cubicBezTo>
                  <a:cubicBezTo>
                    <a:pt x="3194" y="11342"/>
                    <a:pt x="3177" y="11337"/>
                    <a:pt x="3159" y="11328"/>
                  </a:cubicBezTo>
                  <a:lnTo>
                    <a:pt x="3151" y="11328"/>
                  </a:lnTo>
                  <a:cubicBezTo>
                    <a:pt x="3139" y="11328"/>
                    <a:pt x="3125" y="11325"/>
                    <a:pt x="3116" y="11325"/>
                  </a:cubicBezTo>
                  <a:lnTo>
                    <a:pt x="3064" y="11325"/>
                  </a:lnTo>
                  <a:cubicBezTo>
                    <a:pt x="3053" y="11328"/>
                    <a:pt x="3044" y="11328"/>
                    <a:pt x="3030" y="11334"/>
                  </a:cubicBezTo>
                  <a:cubicBezTo>
                    <a:pt x="3026" y="11334"/>
                    <a:pt x="3025" y="11335"/>
                    <a:pt x="3023" y="11335"/>
                  </a:cubicBezTo>
                  <a:cubicBezTo>
                    <a:pt x="3023" y="11335"/>
                    <a:pt x="3022" y="11335"/>
                    <a:pt x="3021" y="11334"/>
                  </a:cubicBezTo>
                  <a:cubicBezTo>
                    <a:pt x="3015" y="11339"/>
                    <a:pt x="3007" y="11339"/>
                    <a:pt x="3004" y="11342"/>
                  </a:cubicBezTo>
                  <a:cubicBezTo>
                    <a:pt x="2989" y="11351"/>
                    <a:pt x="2972" y="11357"/>
                    <a:pt x="2958" y="11365"/>
                  </a:cubicBezTo>
                  <a:lnTo>
                    <a:pt x="2958" y="11368"/>
                  </a:lnTo>
                  <a:cubicBezTo>
                    <a:pt x="2946" y="11377"/>
                    <a:pt x="2938" y="11383"/>
                    <a:pt x="2929" y="11391"/>
                  </a:cubicBezTo>
                  <a:cubicBezTo>
                    <a:pt x="2920" y="11394"/>
                    <a:pt x="2917" y="11406"/>
                    <a:pt x="2909" y="11411"/>
                  </a:cubicBezTo>
                  <a:cubicBezTo>
                    <a:pt x="2906" y="11414"/>
                    <a:pt x="2906" y="11420"/>
                    <a:pt x="2903" y="11420"/>
                  </a:cubicBezTo>
                  <a:cubicBezTo>
                    <a:pt x="2900" y="11420"/>
                    <a:pt x="2900" y="11423"/>
                    <a:pt x="2900" y="11423"/>
                  </a:cubicBezTo>
                  <a:lnTo>
                    <a:pt x="2889" y="11435"/>
                  </a:lnTo>
                  <a:lnTo>
                    <a:pt x="2866" y="11466"/>
                  </a:lnTo>
                  <a:cubicBezTo>
                    <a:pt x="2866" y="11469"/>
                    <a:pt x="2863" y="11469"/>
                    <a:pt x="2863" y="11478"/>
                  </a:cubicBezTo>
                  <a:cubicBezTo>
                    <a:pt x="2848" y="11507"/>
                    <a:pt x="2837" y="11535"/>
                    <a:pt x="2831" y="11567"/>
                  </a:cubicBezTo>
                  <a:cubicBezTo>
                    <a:pt x="2834" y="11567"/>
                    <a:pt x="2831" y="11573"/>
                    <a:pt x="2822" y="11587"/>
                  </a:cubicBezTo>
                  <a:cubicBezTo>
                    <a:pt x="2822" y="11602"/>
                    <a:pt x="2819" y="11622"/>
                    <a:pt x="2819" y="11636"/>
                  </a:cubicBezTo>
                  <a:cubicBezTo>
                    <a:pt x="2817" y="11656"/>
                    <a:pt x="2817" y="11679"/>
                    <a:pt x="2817" y="11700"/>
                  </a:cubicBezTo>
                  <a:lnTo>
                    <a:pt x="2817" y="11726"/>
                  </a:lnTo>
                  <a:lnTo>
                    <a:pt x="2817" y="11728"/>
                  </a:lnTo>
                  <a:lnTo>
                    <a:pt x="2817" y="11731"/>
                  </a:lnTo>
                  <a:lnTo>
                    <a:pt x="2817" y="11740"/>
                  </a:lnTo>
                  <a:cubicBezTo>
                    <a:pt x="2817" y="11743"/>
                    <a:pt x="2817" y="11746"/>
                    <a:pt x="2819" y="11746"/>
                  </a:cubicBezTo>
                  <a:lnTo>
                    <a:pt x="2819" y="11752"/>
                  </a:lnTo>
                  <a:cubicBezTo>
                    <a:pt x="2822" y="11783"/>
                    <a:pt x="2828" y="11815"/>
                    <a:pt x="2831" y="11852"/>
                  </a:cubicBezTo>
                  <a:cubicBezTo>
                    <a:pt x="2842" y="11901"/>
                    <a:pt x="2851" y="11953"/>
                    <a:pt x="2866" y="11999"/>
                  </a:cubicBezTo>
                  <a:lnTo>
                    <a:pt x="2866" y="12002"/>
                  </a:lnTo>
                  <a:cubicBezTo>
                    <a:pt x="2871" y="12017"/>
                    <a:pt x="2877" y="12028"/>
                    <a:pt x="2880" y="12043"/>
                  </a:cubicBezTo>
                  <a:cubicBezTo>
                    <a:pt x="2891" y="12071"/>
                    <a:pt x="2903" y="12097"/>
                    <a:pt x="2915" y="12126"/>
                  </a:cubicBezTo>
                  <a:cubicBezTo>
                    <a:pt x="2958" y="12227"/>
                    <a:pt x="2920" y="12334"/>
                    <a:pt x="2828" y="12386"/>
                  </a:cubicBezTo>
                  <a:cubicBezTo>
                    <a:pt x="2803" y="12398"/>
                    <a:pt x="2775" y="12404"/>
                    <a:pt x="2747" y="12404"/>
                  </a:cubicBezTo>
                  <a:cubicBezTo>
                    <a:pt x="2672" y="12404"/>
                    <a:pt x="2596" y="12362"/>
                    <a:pt x="2569" y="12293"/>
                  </a:cubicBezTo>
                  <a:cubicBezTo>
                    <a:pt x="2468" y="12060"/>
                    <a:pt x="2396" y="11789"/>
                    <a:pt x="2442" y="11530"/>
                  </a:cubicBezTo>
                  <a:cubicBezTo>
                    <a:pt x="2474" y="11354"/>
                    <a:pt x="2554" y="11178"/>
                    <a:pt x="2701" y="11066"/>
                  </a:cubicBezTo>
                  <a:cubicBezTo>
                    <a:pt x="2816" y="10981"/>
                    <a:pt x="2949" y="10931"/>
                    <a:pt x="3087" y="10931"/>
                  </a:cubicBezTo>
                  <a:close/>
                  <a:moveTo>
                    <a:pt x="7477" y="10654"/>
                  </a:moveTo>
                  <a:cubicBezTo>
                    <a:pt x="7656" y="10654"/>
                    <a:pt x="7833" y="10736"/>
                    <a:pt x="7967" y="10893"/>
                  </a:cubicBezTo>
                  <a:cubicBezTo>
                    <a:pt x="8376" y="11368"/>
                    <a:pt x="8298" y="12135"/>
                    <a:pt x="7906" y="12593"/>
                  </a:cubicBezTo>
                  <a:cubicBezTo>
                    <a:pt x="7616" y="12932"/>
                    <a:pt x="7183" y="13112"/>
                    <a:pt x="6748" y="13112"/>
                  </a:cubicBezTo>
                  <a:cubicBezTo>
                    <a:pt x="6534" y="13112"/>
                    <a:pt x="6320" y="13068"/>
                    <a:pt x="6122" y="12979"/>
                  </a:cubicBezTo>
                  <a:cubicBezTo>
                    <a:pt x="5615" y="12755"/>
                    <a:pt x="4923" y="12071"/>
                    <a:pt x="5338" y="11498"/>
                  </a:cubicBezTo>
                  <a:cubicBezTo>
                    <a:pt x="5441" y="11376"/>
                    <a:pt x="5560" y="11333"/>
                    <a:pt x="5685" y="11333"/>
                  </a:cubicBezTo>
                  <a:cubicBezTo>
                    <a:pt x="5838" y="11333"/>
                    <a:pt x="5999" y="11396"/>
                    <a:pt x="6151" y="11455"/>
                  </a:cubicBezTo>
                  <a:cubicBezTo>
                    <a:pt x="6221" y="11483"/>
                    <a:pt x="6295" y="11497"/>
                    <a:pt x="6367" y="11497"/>
                  </a:cubicBezTo>
                  <a:cubicBezTo>
                    <a:pt x="6472" y="11497"/>
                    <a:pt x="6573" y="11468"/>
                    <a:pt x="6658" y="11409"/>
                  </a:cubicBezTo>
                  <a:cubicBezTo>
                    <a:pt x="6785" y="11215"/>
                    <a:pt x="6866" y="10999"/>
                    <a:pt x="7030" y="10844"/>
                  </a:cubicBezTo>
                  <a:cubicBezTo>
                    <a:pt x="7163" y="10716"/>
                    <a:pt x="7321" y="10654"/>
                    <a:pt x="7477" y="10654"/>
                  </a:cubicBezTo>
                  <a:close/>
                  <a:moveTo>
                    <a:pt x="5110" y="0"/>
                  </a:moveTo>
                  <a:cubicBezTo>
                    <a:pt x="4722" y="0"/>
                    <a:pt x="4324" y="100"/>
                    <a:pt x="3961" y="200"/>
                  </a:cubicBezTo>
                  <a:cubicBezTo>
                    <a:pt x="3410" y="356"/>
                    <a:pt x="2874" y="572"/>
                    <a:pt x="2352" y="808"/>
                  </a:cubicBezTo>
                  <a:cubicBezTo>
                    <a:pt x="2131" y="909"/>
                    <a:pt x="1914" y="1019"/>
                    <a:pt x="1698" y="1134"/>
                  </a:cubicBezTo>
                  <a:cubicBezTo>
                    <a:pt x="1560" y="1209"/>
                    <a:pt x="1358" y="1324"/>
                    <a:pt x="1263" y="1390"/>
                  </a:cubicBezTo>
                  <a:cubicBezTo>
                    <a:pt x="998" y="1569"/>
                    <a:pt x="583" y="1851"/>
                    <a:pt x="609" y="2217"/>
                  </a:cubicBezTo>
                  <a:cubicBezTo>
                    <a:pt x="628" y="2491"/>
                    <a:pt x="902" y="2789"/>
                    <a:pt x="1187" y="2789"/>
                  </a:cubicBezTo>
                  <a:cubicBezTo>
                    <a:pt x="1196" y="2789"/>
                    <a:pt x="1205" y="2789"/>
                    <a:pt x="1214" y="2788"/>
                  </a:cubicBezTo>
                  <a:lnTo>
                    <a:pt x="1231" y="2788"/>
                  </a:lnTo>
                  <a:cubicBezTo>
                    <a:pt x="1247" y="2784"/>
                    <a:pt x="1263" y="2782"/>
                    <a:pt x="1278" y="2782"/>
                  </a:cubicBezTo>
                  <a:cubicBezTo>
                    <a:pt x="1339" y="2782"/>
                    <a:pt x="1397" y="2814"/>
                    <a:pt x="1424" y="2892"/>
                  </a:cubicBezTo>
                  <a:cubicBezTo>
                    <a:pt x="1554" y="3229"/>
                    <a:pt x="1681" y="3575"/>
                    <a:pt x="1796" y="3918"/>
                  </a:cubicBezTo>
                  <a:cubicBezTo>
                    <a:pt x="2188" y="5079"/>
                    <a:pt x="2439" y="6276"/>
                    <a:pt x="2194" y="7492"/>
                  </a:cubicBezTo>
                  <a:cubicBezTo>
                    <a:pt x="2056" y="8166"/>
                    <a:pt x="1793" y="8803"/>
                    <a:pt x="1482" y="9417"/>
                  </a:cubicBezTo>
                  <a:cubicBezTo>
                    <a:pt x="1105" y="10166"/>
                    <a:pt x="813" y="10976"/>
                    <a:pt x="586" y="11783"/>
                  </a:cubicBezTo>
                  <a:cubicBezTo>
                    <a:pt x="367" y="12564"/>
                    <a:pt x="226" y="13366"/>
                    <a:pt x="156" y="14175"/>
                  </a:cubicBezTo>
                  <a:cubicBezTo>
                    <a:pt x="99" y="14867"/>
                    <a:pt x="1" y="15671"/>
                    <a:pt x="398" y="16285"/>
                  </a:cubicBezTo>
                  <a:cubicBezTo>
                    <a:pt x="719" y="16782"/>
                    <a:pt x="1305" y="16954"/>
                    <a:pt x="1869" y="16954"/>
                  </a:cubicBezTo>
                  <a:cubicBezTo>
                    <a:pt x="1873" y="16954"/>
                    <a:pt x="1878" y="16954"/>
                    <a:pt x="1883" y="16954"/>
                  </a:cubicBezTo>
                  <a:cubicBezTo>
                    <a:pt x="2301" y="16954"/>
                    <a:pt x="2719" y="16856"/>
                    <a:pt x="3128" y="16784"/>
                  </a:cubicBezTo>
                  <a:cubicBezTo>
                    <a:pt x="3612" y="16697"/>
                    <a:pt x="4093" y="16599"/>
                    <a:pt x="4577" y="16493"/>
                  </a:cubicBezTo>
                  <a:cubicBezTo>
                    <a:pt x="6477" y="16066"/>
                    <a:pt x="8342" y="15475"/>
                    <a:pt x="10114" y="14657"/>
                  </a:cubicBezTo>
                  <a:cubicBezTo>
                    <a:pt x="11005" y="14250"/>
                    <a:pt x="11869" y="13783"/>
                    <a:pt x="12693" y="13259"/>
                  </a:cubicBezTo>
                  <a:cubicBezTo>
                    <a:pt x="13241" y="12910"/>
                    <a:pt x="13921" y="12544"/>
                    <a:pt x="14207" y="11919"/>
                  </a:cubicBezTo>
                  <a:cubicBezTo>
                    <a:pt x="14429" y="11426"/>
                    <a:pt x="14287" y="10907"/>
                    <a:pt x="14028" y="10463"/>
                  </a:cubicBezTo>
                  <a:cubicBezTo>
                    <a:pt x="13682" y="9878"/>
                    <a:pt x="13149" y="9377"/>
                    <a:pt x="12642" y="8930"/>
                  </a:cubicBezTo>
                  <a:cubicBezTo>
                    <a:pt x="11777" y="8166"/>
                    <a:pt x="10786" y="7578"/>
                    <a:pt x="9803" y="6987"/>
                  </a:cubicBezTo>
                  <a:cubicBezTo>
                    <a:pt x="8915" y="6454"/>
                    <a:pt x="8059" y="5875"/>
                    <a:pt x="7382" y="5082"/>
                  </a:cubicBezTo>
                  <a:cubicBezTo>
                    <a:pt x="6459" y="4004"/>
                    <a:pt x="5929" y="2664"/>
                    <a:pt x="5560" y="1310"/>
                  </a:cubicBezTo>
                  <a:cubicBezTo>
                    <a:pt x="5537" y="1223"/>
                    <a:pt x="5572" y="1160"/>
                    <a:pt x="5629" y="1122"/>
                  </a:cubicBezTo>
                  <a:cubicBezTo>
                    <a:pt x="5802" y="952"/>
                    <a:pt x="6062" y="693"/>
                    <a:pt x="5993" y="428"/>
                  </a:cubicBezTo>
                  <a:cubicBezTo>
                    <a:pt x="5935" y="188"/>
                    <a:pt x="5670" y="70"/>
                    <a:pt x="5454" y="30"/>
                  </a:cubicBezTo>
                  <a:cubicBezTo>
                    <a:pt x="5341" y="9"/>
                    <a:pt x="5226" y="0"/>
                    <a:pt x="5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3031200" y="3589850"/>
              <a:ext cx="346675" cy="234025"/>
            </a:xfrm>
            <a:custGeom>
              <a:avLst/>
              <a:gdLst/>
              <a:ahLst/>
              <a:cxnLst/>
              <a:rect l="l" t="t" r="r" b="b"/>
              <a:pathLst>
                <a:path w="13867" h="9361" extrusionOk="0">
                  <a:moveTo>
                    <a:pt x="8318" y="0"/>
                  </a:moveTo>
                  <a:cubicBezTo>
                    <a:pt x="7604" y="0"/>
                    <a:pt x="6461" y="521"/>
                    <a:pt x="4993" y="1117"/>
                  </a:cubicBezTo>
                  <a:cubicBezTo>
                    <a:pt x="3183" y="1852"/>
                    <a:pt x="1719" y="2039"/>
                    <a:pt x="1719" y="2039"/>
                  </a:cubicBezTo>
                  <a:cubicBezTo>
                    <a:pt x="1145" y="2140"/>
                    <a:pt x="995" y="3981"/>
                    <a:pt x="733" y="4575"/>
                  </a:cubicBezTo>
                  <a:cubicBezTo>
                    <a:pt x="465" y="5169"/>
                    <a:pt x="1" y="7976"/>
                    <a:pt x="594" y="8921"/>
                  </a:cubicBezTo>
                  <a:cubicBezTo>
                    <a:pt x="797" y="9243"/>
                    <a:pt x="1271" y="9361"/>
                    <a:pt x="1868" y="9361"/>
                  </a:cubicBezTo>
                  <a:cubicBezTo>
                    <a:pt x="3013" y="9361"/>
                    <a:pt x="4612" y="8929"/>
                    <a:pt x="5624" y="8685"/>
                  </a:cubicBezTo>
                  <a:cubicBezTo>
                    <a:pt x="7163" y="8316"/>
                    <a:pt x="11155" y="6647"/>
                    <a:pt x="12509" y="5322"/>
                  </a:cubicBezTo>
                  <a:cubicBezTo>
                    <a:pt x="13867" y="3996"/>
                    <a:pt x="12322" y="2832"/>
                    <a:pt x="11607" y="2223"/>
                  </a:cubicBezTo>
                  <a:cubicBezTo>
                    <a:pt x="10895" y="1615"/>
                    <a:pt x="9368" y="419"/>
                    <a:pt x="8745" y="91"/>
                  </a:cubicBezTo>
                  <a:cubicBezTo>
                    <a:pt x="8627" y="29"/>
                    <a:pt x="8484" y="0"/>
                    <a:pt x="8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6"/>
            <p:cNvSpPr/>
            <p:nvPr/>
          </p:nvSpPr>
          <p:spPr>
            <a:xfrm>
              <a:off x="3012825" y="3404150"/>
              <a:ext cx="375725" cy="442950"/>
            </a:xfrm>
            <a:custGeom>
              <a:avLst/>
              <a:gdLst/>
              <a:ahLst/>
              <a:cxnLst/>
              <a:rect l="l" t="t" r="r" b="b"/>
              <a:pathLst>
                <a:path w="15029" h="17718" extrusionOk="0">
                  <a:moveTo>
                    <a:pt x="5400" y="390"/>
                  </a:moveTo>
                  <a:cubicBezTo>
                    <a:pt x="5517" y="390"/>
                    <a:pt x="5634" y="399"/>
                    <a:pt x="5748" y="420"/>
                  </a:cubicBezTo>
                  <a:cubicBezTo>
                    <a:pt x="5967" y="460"/>
                    <a:pt x="6229" y="578"/>
                    <a:pt x="6287" y="818"/>
                  </a:cubicBezTo>
                  <a:cubicBezTo>
                    <a:pt x="6353" y="1083"/>
                    <a:pt x="6096" y="1342"/>
                    <a:pt x="5924" y="1512"/>
                  </a:cubicBezTo>
                  <a:cubicBezTo>
                    <a:pt x="5866" y="1550"/>
                    <a:pt x="5828" y="1613"/>
                    <a:pt x="5854" y="1700"/>
                  </a:cubicBezTo>
                  <a:cubicBezTo>
                    <a:pt x="6223" y="3054"/>
                    <a:pt x="6751" y="4394"/>
                    <a:pt x="7673" y="5472"/>
                  </a:cubicBezTo>
                  <a:cubicBezTo>
                    <a:pt x="8350" y="6262"/>
                    <a:pt x="9212" y="6844"/>
                    <a:pt x="10094" y="7377"/>
                  </a:cubicBezTo>
                  <a:cubicBezTo>
                    <a:pt x="11083" y="7968"/>
                    <a:pt x="12068" y="8556"/>
                    <a:pt x="12933" y="9320"/>
                  </a:cubicBezTo>
                  <a:cubicBezTo>
                    <a:pt x="13443" y="9770"/>
                    <a:pt x="13976" y="10268"/>
                    <a:pt x="14322" y="10853"/>
                  </a:cubicBezTo>
                  <a:cubicBezTo>
                    <a:pt x="14584" y="11297"/>
                    <a:pt x="14726" y="11816"/>
                    <a:pt x="14501" y="12309"/>
                  </a:cubicBezTo>
                  <a:cubicBezTo>
                    <a:pt x="14221" y="12934"/>
                    <a:pt x="13538" y="13300"/>
                    <a:pt x="12988" y="13649"/>
                  </a:cubicBezTo>
                  <a:cubicBezTo>
                    <a:pt x="12163" y="14176"/>
                    <a:pt x="11299" y="14640"/>
                    <a:pt x="10408" y="15047"/>
                  </a:cubicBezTo>
                  <a:cubicBezTo>
                    <a:pt x="8636" y="15862"/>
                    <a:pt x="6774" y="16456"/>
                    <a:pt x="4872" y="16883"/>
                  </a:cubicBezTo>
                  <a:cubicBezTo>
                    <a:pt x="4393" y="16989"/>
                    <a:pt x="3909" y="17087"/>
                    <a:pt x="3422" y="17174"/>
                  </a:cubicBezTo>
                  <a:cubicBezTo>
                    <a:pt x="3013" y="17249"/>
                    <a:pt x="2595" y="17344"/>
                    <a:pt x="2177" y="17344"/>
                  </a:cubicBezTo>
                  <a:cubicBezTo>
                    <a:pt x="2172" y="17344"/>
                    <a:pt x="2167" y="17344"/>
                    <a:pt x="2163" y="17344"/>
                  </a:cubicBezTo>
                  <a:cubicBezTo>
                    <a:pt x="1596" y="17344"/>
                    <a:pt x="1013" y="17172"/>
                    <a:pt x="693" y="16675"/>
                  </a:cubicBezTo>
                  <a:cubicBezTo>
                    <a:pt x="295" y="16061"/>
                    <a:pt x="393" y="15257"/>
                    <a:pt x="450" y="14565"/>
                  </a:cubicBezTo>
                  <a:cubicBezTo>
                    <a:pt x="520" y="13756"/>
                    <a:pt x="658" y="12954"/>
                    <a:pt x="880" y="12173"/>
                  </a:cubicBezTo>
                  <a:cubicBezTo>
                    <a:pt x="1108" y="11366"/>
                    <a:pt x="1396" y="10559"/>
                    <a:pt x="1776" y="9807"/>
                  </a:cubicBezTo>
                  <a:cubicBezTo>
                    <a:pt x="2087" y="9193"/>
                    <a:pt x="2347" y="8556"/>
                    <a:pt x="2485" y="7882"/>
                  </a:cubicBezTo>
                  <a:cubicBezTo>
                    <a:pt x="2736" y="6666"/>
                    <a:pt x="2482" y="5469"/>
                    <a:pt x="2090" y="4308"/>
                  </a:cubicBezTo>
                  <a:cubicBezTo>
                    <a:pt x="1975" y="3962"/>
                    <a:pt x="1848" y="3619"/>
                    <a:pt x="1719" y="3282"/>
                  </a:cubicBezTo>
                  <a:cubicBezTo>
                    <a:pt x="1691" y="3204"/>
                    <a:pt x="1633" y="3172"/>
                    <a:pt x="1573" y="3172"/>
                  </a:cubicBezTo>
                  <a:cubicBezTo>
                    <a:pt x="1557" y="3172"/>
                    <a:pt x="1541" y="3174"/>
                    <a:pt x="1525" y="3178"/>
                  </a:cubicBezTo>
                  <a:lnTo>
                    <a:pt x="1505" y="3178"/>
                  </a:lnTo>
                  <a:cubicBezTo>
                    <a:pt x="1496" y="3179"/>
                    <a:pt x="1487" y="3179"/>
                    <a:pt x="1478" y="3179"/>
                  </a:cubicBezTo>
                  <a:cubicBezTo>
                    <a:pt x="1196" y="3179"/>
                    <a:pt x="920" y="2884"/>
                    <a:pt x="900" y="2607"/>
                  </a:cubicBezTo>
                  <a:cubicBezTo>
                    <a:pt x="877" y="2241"/>
                    <a:pt x="1289" y="1959"/>
                    <a:pt x="1557" y="1780"/>
                  </a:cubicBezTo>
                  <a:cubicBezTo>
                    <a:pt x="1649" y="1717"/>
                    <a:pt x="1851" y="1599"/>
                    <a:pt x="1992" y="1524"/>
                  </a:cubicBezTo>
                  <a:cubicBezTo>
                    <a:pt x="2209" y="1409"/>
                    <a:pt x="2425" y="1299"/>
                    <a:pt x="2644" y="1198"/>
                  </a:cubicBezTo>
                  <a:cubicBezTo>
                    <a:pt x="3168" y="959"/>
                    <a:pt x="3704" y="746"/>
                    <a:pt x="4255" y="590"/>
                  </a:cubicBezTo>
                  <a:cubicBezTo>
                    <a:pt x="4617" y="488"/>
                    <a:pt x="5014" y="390"/>
                    <a:pt x="5400" y="390"/>
                  </a:cubicBezTo>
                  <a:close/>
                  <a:moveTo>
                    <a:pt x="5429" y="1"/>
                  </a:moveTo>
                  <a:cubicBezTo>
                    <a:pt x="5116" y="1"/>
                    <a:pt x="4796" y="61"/>
                    <a:pt x="4511" y="126"/>
                  </a:cubicBezTo>
                  <a:cubicBezTo>
                    <a:pt x="3823" y="285"/>
                    <a:pt x="3154" y="544"/>
                    <a:pt x="2508" y="835"/>
                  </a:cubicBezTo>
                  <a:cubicBezTo>
                    <a:pt x="2001" y="1066"/>
                    <a:pt x="1482" y="1316"/>
                    <a:pt x="1044" y="1671"/>
                  </a:cubicBezTo>
                  <a:cubicBezTo>
                    <a:pt x="678" y="1965"/>
                    <a:pt x="390" y="2394"/>
                    <a:pt x="566" y="2878"/>
                  </a:cubicBezTo>
                  <a:cubicBezTo>
                    <a:pt x="698" y="3239"/>
                    <a:pt x="1027" y="3507"/>
                    <a:pt x="1402" y="3547"/>
                  </a:cubicBezTo>
                  <a:cubicBezTo>
                    <a:pt x="1851" y="4737"/>
                    <a:pt x="2295" y="5991"/>
                    <a:pt x="2177" y="7277"/>
                  </a:cubicBezTo>
                  <a:cubicBezTo>
                    <a:pt x="2116" y="7931"/>
                    <a:pt x="1915" y="8565"/>
                    <a:pt x="1647" y="9167"/>
                  </a:cubicBezTo>
                  <a:cubicBezTo>
                    <a:pt x="1482" y="9539"/>
                    <a:pt x="1286" y="9891"/>
                    <a:pt x="1131" y="10265"/>
                  </a:cubicBezTo>
                  <a:cubicBezTo>
                    <a:pt x="963" y="10675"/>
                    <a:pt x="805" y="11087"/>
                    <a:pt x="667" y="11510"/>
                  </a:cubicBezTo>
                  <a:cubicBezTo>
                    <a:pt x="410" y="12294"/>
                    <a:pt x="229" y="13104"/>
                    <a:pt x="122" y="13926"/>
                  </a:cubicBezTo>
                  <a:cubicBezTo>
                    <a:pt x="64" y="14364"/>
                    <a:pt x="41" y="14799"/>
                    <a:pt x="18" y="15237"/>
                  </a:cubicBezTo>
                  <a:cubicBezTo>
                    <a:pt x="1" y="15591"/>
                    <a:pt x="15" y="15955"/>
                    <a:pt x="113" y="16300"/>
                  </a:cubicBezTo>
                  <a:cubicBezTo>
                    <a:pt x="278" y="16885"/>
                    <a:pt x="664" y="17352"/>
                    <a:pt x="1237" y="17569"/>
                  </a:cubicBezTo>
                  <a:cubicBezTo>
                    <a:pt x="1523" y="17678"/>
                    <a:pt x="1817" y="17718"/>
                    <a:pt x="2113" y="17718"/>
                  </a:cubicBezTo>
                  <a:cubicBezTo>
                    <a:pt x="2550" y="17718"/>
                    <a:pt x="2993" y="17631"/>
                    <a:pt x="3422" y="17554"/>
                  </a:cubicBezTo>
                  <a:cubicBezTo>
                    <a:pt x="5402" y="17203"/>
                    <a:pt x="7350" y="16687"/>
                    <a:pt x="9224" y="15957"/>
                  </a:cubicBezTo>
                  <a:cubicBezTo>
                    <a:pt x="10146" y="15597"/>
                    <a:pt x="11051" y="15185"/>
                    <a:pt x="11921" y="14712"/>
                  </a:cubicBezTo>
                  <a:cubicBezTo>
                    <a:pt x="12365" y="14473"/>
                    <a:pt x="12797" y="14220"/>
                    <a:pt x="13218" y="13949"/>
                  </a:cubicBezTo>
                  <a:cubicBezTo>
                    <a:pt x="13558" y="13732"/>
                    <a:pt x="13907" y="13519"/>
                    <a:pt x="14213" y="13263"/>
                  </a:cubicBezTo>
                  <a:cubicBezTo>
                    <a:pt x="14639" y="12902"/>
                    <a:pt x="14979" y="12418"/>
                    <a:pt x="15002" y="11842"/>
                  </a:cubicBezTo>
                  <a:cubicBezTo>
                    <a:pt x="15028" y="11237"/>
                    <a:pt x="14714" y="10672"/>
                    <a:pt x="14342" y="10199"/>
                  </a:cubicBezTo>
                  <a:cubicBezTo>
                    <a:pt x="13535" y="9179"/>
                    <a:pt x="12454" y="8366"/>
                    <a:pt x="11359" y="7683"/>
                  </a:cubicBezTo>
                  <a:cubicBezTo>
                    <a:pt x="10460" y="7121"/>
                    <a:pt x="9509" y="6628"/>
                    <a:pt x="8693" y="5939"/>
                  </a:cubicBezTo>
                  <a:cubicBezTo>
                    <a:pt x="7725" y="5118"/>
                    <a:pt x="7068" y="4028"/>
                    <a:pt x="6627" y="2850"/>
                  </a:cubicBezTo>
                  <a:cubicBezTo>
                    <a:pt x="6486" y="2478"/>
                    <a:pt x="6370" y="2100"/>
                    <a:pt x="6261" y="1720"/>
                  </a:cubicBezTo>
                  <a:cubicBezTo>
                    <a:pt x="6460" y="1515"/>
                    <a:pt x="6644" y="1273"/>
                    <a:pt x="6679" y="991"/>
                  </a:cubicBezTo>
                  <a:cubicBezTo>
                    <a:pt x="6719" y="651"/>
                    <a:pt x="6512" y="345"/>
                    <a:pt x="6223" y="184"/>
                  </a:cubicBezTo>
                  <a:cubicBezTo>
                    <a:pt x="5985" y="49"/>
                    <a:pt x="5710" y="1"/>
                    <a:pt x="5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6"/>
            <p:cNvSpPr/>
            <p:nvPr/>
          </p:nvSpPr>
          <p:spPr>
            <a:xfrm>
              <a:off x="3054400" y="3425900"/>
              <a:ext cx="99475" cy="51100"/>
            </a:xfrm>
            <a:custGeom>
              <a:avLst/>
              <a:gdLst/>
              <a:ahLst/>
              <a:cxnLst/>
              <a:rect l="l" t="t" r="r" b="b"/>
              <a:pathLst>
                <a:path w="3979" h="2044" extrusionOk="0">
                  <a:moveTo>
                    <a:pt x="3398" y="389"/>
                  </a:moveTo>
                  <a:cubicBezTo>
                    <a:pt x="3423" y="389"/>
                    <a:pt x="3447" y="392"/>
                    <a:pt x="3465" y="400"/>
                  </a:cubicBezTo>
                  <a:cubicBezTo>
                    <a:pt x="3673" y="484"/>
                    <a:pt x="3162" y="760"/>
                    <a:pt x="3111" y="789"/>
                  </a:cubicBezTo>
                  <a:cubicBezTo>
                    <a:pt x="2549" y="1121"/>
                    <a:pt x="1926" y="1331"/>
                    <a:pt x="1298" y="1495"/>
                  </a:cubicBezTo>
                  <a:cubicBezTo>
                    <a:pt x="1125" y="1544"/>
                    <a:pt x="949" y="1591"/>
                    <a:pt x="773" y="1625"/>
                  </a:cubicBezTo>
                  <a:cubicBezTo>
                    <a:pt x="708" y="1640"/>
                    <a:pt x="631" y="1658"/>
                    <a:pt x="557" y="1658"/>
                  </a:cubicBezTo>
                  <a:cubicBezTo>
                    <a:pt x="518" y="1658"/>
                    <a:pt x="480" y="1653"/>
                    <a:pt x="445" y="1640"/>
                  </a:cubicBezTo>
                  <a:cubicBezTo>
                    <a:pt x="401" y="1622"/>
                    <a:pt x="413" y="1625"/>
                    <a:pt x="410" y="1593"/>
                  </a:cubicBezTo>
                  <a:cubicBezTo>
                    <a:pt x="410" y="1591"/>
                    <a:pt x="415" y="1576"/>
                    <a:pt x="413" y="1576"/>
                  </a:cubicBezTo>
                  <a:lnTo>
                    <a:pt x="413" y="1576"/>
                  </a:lnTo>
                  <a:cubicBezTo>
                    <a:pt x="413" y="1576"/>
                    <a:pt x="413" y="1576"/>
                    <a:pt x="413" y="1576"/>
                  </a:cubicBezTo>
                  <a:lnTo>
                    <a:pt x="413" y="1576"/>
                  </a:lnTo>
                  <a:cubicBezTo>
                    <a:pt x="719" y="1299"/>
                    <a:pt x="1105" y="1106"/>
                    <a:pt x="1482" y="945"/>
                  </a:cubicBezTo>
                  <a:cubicBezTo>
                    <a:pt x="1929" y="752"/>
                    <a:pt x="2390" y="596"/>
                    <a:pt x="2866" y="487"/>
                  </a:cubicBezTo>
                  <a:cubicBezTo>
                    <a:pt x="2966" y="466"/>
                    <a:pt x="3070" y="443"/>
                    <a:pt x="3177" y="426"/>
                  </a:cubicBezTo>
                  <a:cubicBezTo>
                    <a:pt x="3233" y="415"/>
                    <a:pt x="3325" y="389"/>
                    <a:pt x="3398" y="389"/>
                  </a:cubicBezTo>
                  <a:close/>
                  <a:moveTo>
                    <a:pt x="3381" y="0"/>
                  </a:moveTo>
                  <a:cubicBezTo>
                    <a:pt x="3197" y="0"/>
                    <a:pt x="2998" y="59"/>
                    <a:pt x="2837" y="95"/>
                  </a:cubicBezTo>
                  <a:cubicBezTo>
                    <a:pt x="2523" y="164"/>
                    <a:pt x="2220" y="253"/>
                    <a:pt x="1917" y="363"/>
                  </a:cubicBezTo>
                  <a:cubicBezTo>
                    <a:pt x="1298" y="579"/>
                    <a:pt x="629" y="847"/>
                    <a:pt x="136" y="1299"/>
                  </a:cubicBezTo>
                  <a:cubicBezTo>
                    <a:pt x="113" y="1317"/>
                    <a:pt x="99" y="1343"/>
                    <a:pt x="87" y="1360"/>
                  </a:cubicBezTo>
                  <a:cubicBezTo>
                    <a:pt x="21" y="1464"/>
                    <a:pt x="1" y="1591"/>
                    <a:pt x="35" y="1712"/>
                  </a:cubicBezTo>
                  <a:cubicBezTo>
                    <a:pt x="93" y="1928"/>
                    <a:pt x="303" y="2037"/>
                    <a:pt x="517" y="2043"/>
                  </a:cubicBezTo>
                  <a:cubicBezTo>
                    <a:pt x="533" y="2044"/>
                    <a:pt x="549" y="2044"/>
                    <a:pt x="565" y="2044"/>
                  </a:cubicBezTo>
                  <a:cubicBezTo>
                    <a:pt x="930" y="2044"/>
                    <a:pt x="1322" y="1895"/>
                    <a:pt x="1664" y="1798"/>
                  </a:cubicBezTo>
                  <a:cubicBezTo>
                    <a:pt x="2070" y="1680"/>
                    <a:pt x="2474" y="1544"/>
                    <a:pt x="2860" y="1360"/>
                  </a:cubicBezTo>
                  <a:cubicBezTo>
                    <a:pt x="3041" y="1273"/>
                    <a:pt x="3223" y="1175"/>
                    <a:pt x="3393" y="1069"/>
                  </a:cubicBezTo>
                  <a:cubicBezTo>
                    <a:pt x="3531" y="977"/>
                    <a:pt x="3684" y="890"/>
                    <a:pt x="3788" y="758"/>
                  </a:cubicBezTo>
                  <a:cubicBezTo>
                    <a:pt x="3978" y="521"/>
                    <a:pt x="3926" y="204"/>
                    <a:pt x="3652" y="60"/>
                  </a:cubicBezTo>
                  <a:cubicBezTo>
                    <a:pt x="3571" y="16"/>
                    <a:pt x="3478" y="0"/>
                    <a:pt x="3381" y="0"/>
                  </a:cubicBezTo>
                  <a:close/>
                </a:path>
              </a:pathLst>
            </a:custGeom>
            <a:solidFill>
              <a:srgbClr val="360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3064425" y="3435600"/>
              <a:ext cx="81800" cy="31750"/>
            </a:xfrm>
            <a:custGeom>
              <a:avLst/>
              <a:gdLst/>
              <a:ahLst/>
              <a:cxnLst/>
              <a:rect l="l" t="t" r="r" b="b"/>
              <a:pathLst>
                <a:path w="3272" h="1270" extrusionOk="0">
                  <a:moveTo>
                    <a:pt x="12" y="1188"/>
                  </a:moveTo>
                  <a:cubicBezTo>
                    <a:pt x="12" y="1188"/>
                    <a:pt x="12" y="1188"/>
                    <a:pt x="12" y="1188"/>
                  </a:cubicBezTo>
                  <a:cubicBezTo>
                    <a:pt x="12" y="1188"/>
                    <a:pt x="12" y="1188"/>
                    <a:pt x="12" y="1188"/>
                  </a:cubicBezTo>
                  <a:close/>
                  <a:moveTo>
                    <a:pt x="2997" y="1"/>
                  </a:moveTo>
                  <a:cubicBezTo>
                    <a:pt x="2924" y="1"/>
                    <a:pt x="2832" y="27"/>
                    <a:pt x="2776" y="38"/>
                  </a:cubicBezTo>
                  <a:cubicBezTo>
                    <a:pt x="2669" y="55"/>
                    <a:pt x="2565" y="78"/>
                    <a:pt x="2465" y="99"/>
                  </a:cubicBezTo>
                  <a:cubicBezTo>
                    <a:pt x="1989" y="208"/>
                    <a:pt x="1528" y="364"/>
                    <a:pt x="1081" y="557"/>
                  </a:cubicBezTo>
                  <a:cubicBezTo>
                    <a:pt x="704" y="718"/>
                    <a:pt x="318" y="911"/>
                    <a:pt x="12" y="1188"/>
                  </a:cubicBezTo>
                  <a:lnTo>
                    <a:pt x="12" y="1188"/>
                  </a:lnTo>
                  <a:cubicBezTo>
                    <a:pt x="12" y="1188"/>
                    <a:pt x="12" y="1188"/>
                    <a:pt x="12" y="1188"/>
                  </a:cubicBezTo>
                  <a:lnTo>
                    <a:pt x="12" y="1188"/>
                  </a:lnTo>
                  <a:cubicBezTo>
                    <a:pt x="14" y="1188"/>
                    <a:pt x="9" y="1203"/>
                    <a:pt x="9" y="1205"/>
                  </a:cubicBezTo>
                  <a:cubicBezTo>
                    <a:pt x="12" y="1237"/>
                    <a:pt x="0" y="1234"/>
                    <a:pt x="44" y="1252"/>
                  </a:cubicBezTo>
                  <a:cubicBezTo>
                    <a:pt x="79" y="1265"/>
                    <a:pt x="117" y="1270"/>
                    <a:pt x="156" y="1270"/>
                  </a:cubicBezTo>
                  <a:cubicBezTo>
                    <a:pt x="230" y="1270"/>
                    <a:pt x="307" y="1252"/>
                    <a:pt x="372" y="1237"/>
                  </a:cubicBezTo>
                  <a:cubicBezTo>
                    <a:pt x="548" y="1203"/>
                    <a:pt x="724" y="1156"/>
                    <a:pt x="897" y="1107"/>
                  </a:cubicBezTo>
                  <a:cubicBezTo>
                    <a:pt x="1525" y="943"/>
                    <a:pt x="2148" y="733"/>
                    <a:pt x="2710" y="401"/>
                  </a:cubicBezTo>
                  <a:cubicBezTo>
                    <a:pt x="2761" y="372"/>
                    <a:pt x="3272" y="96"/>
                    <a:pt x="3064" y="12"/>
                  </a:cubicBezTo>
                  <a:cubicBezTo>
                    <a:pt x="3046" y="4"/>
                    <a:pt x="3022" y="1"/>
                    <a:pt x="29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3092800" y="3280150"/>
              <a:ext cx="47525" cy="48350"/>
            </a:xfrm>
            <a:custGeom>
              <a:avLst/>
              <a:gdLst/>
              <a:ahLst/>
              <a:cxnLst/>
              <a:rect l="l" t="t" r="r" b="b"/>
              <a:pathLst>
                <a:path w="1901" h="1934" extrusionOk="0">
                  <a:moveTo>
                    <a:pt x="1001" y="362"/>
                  </a:moveTo>
                  <a:cubicBezTo>
                    <a:pt x="1015" y="362"/>
                    <a:pt x="1030" y="362"/>
                    <a:pt x="1047" y="365"/>
                  </a:cubicBezTo>
                  <a:cubicBezTo>
                    <a:pt x="1059" y="365"/>
                    <a:pt x="1073" y="368"/>
                    <a:pt x="1085" y="368"/>
                  </a:cubicBezTo>
                  <a:cubicBezTo>
                    <a:pt x="1087" y="368"/>
                    <a:pt x="1087" y="371"/>
                    <a:pt x="1087" y="371"/>
                  </a:cubicBezTo>
                  <a:cubicBezTo>
                    <a:pt x="1088" y="371"/>
                    <a:pt x="1088" y="370"/>
                    <a:pt x="1088" y="368"/>
                  </a:cubicBezTo>
                  <a:lnTo>
                    <a:pt x="1090" y="368"/>
                  </a:lnTo>
                  <a:cubicBezTo>
                    <a:pt x="1096" y="368"/>
                    <a:pt x="1099" y="368"/>
                    <a:pt x="1099" y="374"/>
                  </a:cubicBezTo>
                  <a:lnTo>
                    <a:pt x="1105" y="374"/>
                  </a:lnTo>
                  <a:cubicBezTo>
                    <a:pt x="1131" y="379"/>
                    <a:pt x="1160" y="391"/>
                    <a:pt x="1186" y="397"/>
                  </a:cubicBezTo>
                  <a:cubicBezTo>
                    <a:pt x="1188" y="397"/>
                    <a:pt x="1188" y="403"/>
                    <a:pt x="1191" y="403"/>
                  </a:cubicBezTo>
                  <a:cubicBezTo>
                    <a:pt x="1206" y="411"/>
                    <a:pt x="1220" y="417"/>
                    <a:pt x="1235" y="426"/>
                  </a:cubicBezTo>
                  <a:cubicBezTo>
                    <a:pt x="1246" y="434"/>
                    <a:pt x="1255" y="440"/>
                    <a:pt x="1263" y="446"/>
                  </a:cubicBezTo>
                  <a:cubicBezTo>
                    <a:pt x="1263" y="449"/>
                    <a:pt x="1272" y="452"/>
                    <a:pt x="1275" y="454"/>
                  </a:cubicBezTo>
                  <a:cubicBezTo>
                    <a:pt x="1298" y="469"/>
                    <a:pt x="1318" y="495"/>
                    <a:pt x="1333" y="518"/>
                  </a:cubicBezTo>
                  <a:cubicBezTo>
                    <a:pt x="1341" y="526"/>
                    <a:pt x="1350" y="538"/>
                    <a:pt x="1358" y="550"/>
                  </a:cubicBezTo>
                  <a:cubicBezTo>
                    <a:pt x="1358" y="550"/>
                    <a:pt x="1358" y="552"/>
                    <a:pt x="1361" y="552"/>
                  </a:cubicBezTo>
                  <a:lnTo>
                    <a:pt x="1364" y="555"/>
                  </a:lnTo>
                  <a:cubicBezTo>
                    <a:pt x="1376" y="581"/>
                    <a:pt x="1393" y="604"/>
                    <a:pt x="1405" y="627"/>
                  </a:cubicBezTo>
                  <a:cubicBezTo>
                    <a:pt x="1413" y="642"/>
                    <a:pt x="1416" y="656"/>
                    <a:pt x="1422" y="668"/>
                  </a:cubicBezTo>
                  <a:lnTo>
                    <a:pt x="1428" y="671"/>
                  </a:lnTo>
                  <a:cubicBezTo>
                    <a:pt x="1454" y="720"/>
                    <a:pt x="1454" y="769"/>
                    <a:pt x="1456" y="795"/>
                  </a:cubicBezTo>
                  <a:lnTo>
                    <a:pt x="1468" y="869"/>
                  </a:lnTo>
                  <a:cubicBezTo>
                    <a:pt x="1468" y="875"/>
                    <a:pt x="1468" y="884"/>
                    <a:pt x="1471" y="893"/>
                  </a:cubicBezTo>
                  <a:lnTo>
                    <a:pt x="1471" y="947"/>
                  </a:lnTo>
                  <a:cubicBezTo>
                    <a:pt x="1468" y="979"/>
                    <a:pt x="1462" y="1011"/>
                    <a:pt x="1456" y="1040"/>
                  </a:cubicBezTo>
                  <a:lnTo>
                    <a:pt x="1456" y="1045"/>
                  </a:lnTo>
                  <a:cubicBezTo>
                    <a:pt x="1456" y="1048"/>
                    <a:pt x="1456" y="1048"/>
                    <a:pt x="1456" y="1048"/>
                  </a:cubicBezTo>
                  <a:cubicBezTo>
                    <a:pt x="1455" y="1048"/>
                    <a:pt x="1454" y="1048"/>
                    <a:pt x="1451" y="1051"/>
                  </a:cubicBezTo>
                  <a:cubicBezTo>
                    <a:pt x="1448" y="1068"/>
                    <a:pt x="1442" y="1088"/>
                    <a:pt x="1436" y="1103"/>
                  </a:cubicBezTo>
                  <a:cubicBezTo>
                    <a:pt x="1428" y="1137"/>
                    <a:pt x="1416" y="1172"/>
                    <a:pt x="1402" y="1201"/>
                  </a:cubicBezTo>
                  <a:cubicBezTo>
                    <a:pt x="1393" y="1218"/>
                    <a:pt x="1387" y="1233"/>
                    <a:pt x="1379" y="1253"/>
                  </a:cubicBezTo>
                  <a:cubicBezTo>
                    <a:pt x="1376" y="1261"/>
                    <a:pt x="1370" y="1270"/>
                    <a:pt x="1364" y="1282"/>
                  </a:cubicBezTo>
                  <a:lnTo>
                    <a:pt x="1364" y="1284"/>
                  </a:lnTo>
                  <a:cubicBezTo>
                    <a:pt x="1347" y="1310"/>
                    <a:pt x="1330" y="1339"/>
                    <a:pt x="1312" y="1359"/>
                  </a:cubicBezTo>
                  <a:cubicBezTo>
                    <a:pt x="1307" y="1362"/>
                    <a:pt x="1301" y="1377"/>
                    <a:pt x="1289" y="1385"/>
                  </a:cubicBezTo>
                  <a:cubicBezTo>
                    <a:pt x="1275" y="1397"/>
                    <a:pt x="1260" y="1414"/>
                    <a:pt x="1243" y="1426"/>
                  </a:cubicBezTo>
                  <a:cubicBezTo>
                    <a:pt x="1232" y="1431"/>
                    <a:pt x="1226" y="1440"/>
                    <a:pt x="1214" y="1449"/>
                  </a:cubicBezTo>
                  <a:cubicBezTo>
                    <a:pt x="1211" y="1449"/>
                    <a:pt x="1197" y="1460"/>
                    <a:pt x="1188" y="1463"/>
                  </a:cubicBezTo>
                  <a:cubicBezTo>
                    <a:pt x="1157" y="1483"/>
                    <a:pt x="1128" y="1492"/>
                    <a:pt x="1096" y="1506"/>
                  </a:cubicBezTo>
                  <a:cubicBezTo>
                    <a:pt x="1088" y="1512"/>
                    <a:pt x="1079" y="1515"/>
                    <a:pt x="1070" y="1515"/>
                  </a:cubicBezTo>
                  <a:lnTo>
                    <a:pt x="1015" y="1527"/>
                  </a:lnTo>
                  <a:cubicBezTo>
                    <a:pt x="998" y="1529"/>
                    <a:pt x="981" y="1529"/>
                    <a:pt x="964" y="1532"/>
                  </a:cubicBezTo>
                  <a:lnTo>
                    <a:pt x="929" y="1532"/>
                  </a:lnTo>
                  <a:cubicBezTo>
                    <a:pt x="897" y="1532"/>
                    <a:pt x="868" y="1529"/>
                    <a:pt x="837" y="1521"/>
                  </a:cubicBezTo>
                  <a:cubicBezTo>
                    <a:pt x="828" y="1518"/>
                    <a:pt x="814" y="1518"/>
                    <a:pt x="808" y="1515"/>
                  </a:cubicBezTo>
                  <a:cubicBezTo>
                    <a:pt x="791" y="1512"/>
                    <a:pt x="768" y="1501"/>
                    <a:pt x="750" y="1492"/>
                  </a:cubicBezTo>
                  <a:cubicBezTo>
                    <a:pt x="747" y="1489"/>
                    <a:pt x="742" y="1489"/>
                    <a:pt x="739" y="1486"/>
                  </a:cubicBezTo>
                  <a:cubicBezTo>
                    <a:pt x="736" y="1486"/>
                    <a:pt x="736" y="1486"/>
                    <a:pt x="733" y="1483"/>
                  </a:cubicBezTo>
                  <a:cubicBezTo>
                    <a:pt x="713" y="1472"/>
                    <a:pt x="698" y="1463"/>
                    <a:pt x="684" y="1455"/>
                  </a:cubicBezTo>
                  <a:cubicBezTo>
                    <a:pt x="670" y="1446"/>
                    <a:pt x="661" y="1434"/>
                    <a:pt x="649" y="1426"/>
                  </a:cubicBezTo>
                  <a:cubicBezTo>
                    <a:pt x="647" y="1420"/>
                    <a:pt x="624" y="1403"/>
                    <a:pt x="621" y="1397"/>
                  </a:cubicBezTo>
                  <a:cubicBezTo>
                    <a:pt x="595" y="1371"/>
                    <a:pt x="575" y="1345"/>
                    <a:pt x="551" y="1316"/>
                  </a:cubicBezTo>
                  <a:lnTo>
                    <a:pt x="520" y="1273"/>
                  </a:lnTo>
                  <a:cubicBezTo>
                    <a:pt x="517" y="1267"/>
                    <a:pt x="508" y="1256"/>
                    <a:pt x="505" y="1247"/>
                  </a:cubicBezTo>
                  <a:cubicBezTo>
                    <a:pt x="482" y="1212"/>
                    <a:pt x="465" y="1181"/>
                    <a:pt x="451" y="1140"/>
                  </a:cubicBezTo>
                  <a:cubicBezTo>
                    <a:pt x="448" y="1126"/>
                    <a:pt x="439" y="1114"/>
                    <a:pt x="436" y="1100"/>
                  </a:cubicBezTo>
                  <a:cubicBezTo>
                    <a:pt x="436" y="1100"/>
                    <a:pt x="428" y="1074"/>
                    <a:pt x="425" y="1065"/>
                  </a:cubicBezTo>
                  <a:cubicBezTo>
                    <a:pt x="413" y="1025"/>
                    <a:pt x="410" y="982"/>
                    <a:pt x="404" y="942"/>
                  </a:cubicBezTo>
                  <a:lnTo>
                    <a:pt x="404" y="916"/>
                  </a:lnTo>
                  <a:cubicBezTo>
                    <a:pt x="404" y="898"/>
                    <a:pt x="404" y="878"/>
                    <a:pt x="407" y="858"/>
                  </a:cubicBezTo>
                  <a:cubicBezTo>
                    <a:pt x="407" y="841"/>
                    <a:pt x="410" y="823"/>
                    <a:pt x="413" y="809"/>
                  </a:cubicBezTo>
                  <a:cubicBezTo>
                    <a:pt x="413" y="806"/>
                    <a:pt x="422" y="780"/>
                    <a:pt x="425" y="769"/>
                  </a:cubicBezTo>
                  <a:cubicBezTo>
                    <a:pt x="428" y="748"/>
                    <a:pt x="436" y="728"/>
                    <a:pt x="448" y="711"/>
                  </a:cubicBezTo>
                  <a:cubicBezTo>
                    <a:pt x="451" y="705"/>
                    <a:pt x="453" y="694"/>
                    <a:pt x="456" y="685"/>
                  </a:cubicBezTo>
                  <a:lnTo>
                    <a:pt x="456" y="682"/>
                  </a:lnTo>
                  <a:cubicBezTo>
                    <a:pt x="514" y="587"/>
                    <a:pt x="540" y="552"/>
                    <a:pt x="615" y="489"/>
                  </a:cubicBezTo>
                  <a:cubicBezTo>
                    <a:pt x="678" y="452"/>
                    <a:pt x="742" y="420"/>
                    <a:pt x="811" y="394"/>
                  </a:cubicBezTo>
                  <a:cubicBezTo>
                    <a:pt x="814" y="391"/>
                    <a:pt x="822" y="391"/>
                    <a:pt x="828" y="391"/>
                  </a:cubicBezTo>
                  <a:cubicBezTo>
                    <a:pt x="845" y="385"/>
                    <a:pt x="868" y="379"/>
                    <a:pt x="886" y="377"/>
                  </a:cubicBezTo>
                  <a:cubicBezTo>
                    <a:pt x="903" y="374"/>
                    <a:pt x="917" y="371"/>
                    <a:pt x="938" y="365"/>
                  </a:cubicBezTo>
                  <a:cubicBezTo>
                    <a:pt x="941" y="365"/>
                    <a:pt x="966" y="362"/>
                    <a:pt x="975" y="362"/>
                  </a:cubicBezTo>
                  <a:close/>
                  <a:moveTo>
                    <a:pt x="1005" y="1"/>
                  </a:moveTo>
                  <a:cubicBezTo>
                    <a:pt x="805" y="1"/>
                    <a:pt x="602" y="65"/>
                    <a:pt x="422" y="175"/>
                  </a:cubicBezTo>
                  <a:cubicBezTo>
                    <a:pt x="413" y="178"/>
                    <a:pt x="410" y="186"/>
                    <a:pt x="404" y="189"/>
                  </a:cubicBezTo>
                  <a:cubicBezTo>
                    <a:pt x="396" y="192"/>
                    <a:pt x="387" y="198"/>
                    <a:pt x="379" y="204"/>
                  </a:cubicBezTo>
                  <a:cubicBezTo>
                    <a:pt x="203" y="351"/>
                    <a:pt x="79" y="544"/>
                    <a:pt x="36" y="769"/>
                  </a:cubicBezTo>
                  <a:cubicBezTo>
                    <a:pt x="1" y="962"/>
                    <a:pt x="33" y="1155"/>
                    <a:pt x="108" y="1331"/>
                  </a:cubicBezTo>
                  <a:cubicBezTo>
                    <a:pt x="183" y="1509"/>
                    <a:pt x="309" y="1671"/>
                    <a:pt x="465" y="1786"/>
                  </a:cubicBezTo>
                  <a:cubicBezTo>
                    <a:pt x="604" y="1890"/>
                    <a:pt x="774" y="1934"/>
                    <a:pt x="943" y="1934"/>
                  </a:cubicBezTo>
                  <a:cubicBezTo>
                    <a:pt x="981" y="1934"/>
                    <a:pt x="1018" y="1931"/>
                    <a:pt x="1056" y="1927"/>
                  </a:cubicBezTo>
                  <a:cubicBezTo>
                    <a:pt x="1243" y="1904"/>
                    <a:pt x="1439" y="1812"/>
                    <a:pt x="1569" y="1674"/>
                  </a:cubicBezTo>
                  <a:cubicBezTo>
                    <a:pt x="1701" y="1532"/>
                    <a:pt x="1788" y="1345"/>
                    <a:pt x="1828" y="1158"/>
                  </a:cubicBezTo>
                  <a:cubicBezTo>
                    <a:pt x="1900" y="826"/>
                    <a:pt x="1831" y="457"/>
                    <a:pt x="1572" y="218"/>
                  </a:cubicBezTo>
                  <a:cubicBezTo>
                    <a:pt x="1406" y="67"/>
                    <a:pt x="1207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3102975" y="3289200"/>
              <a:ext cx="26675" cy="29275"/>
            </a:xfrm>
            <a:custGeom>
              <a:avLst/>
              <a:gdLst/>
              <a:ahLst/>
              <a:cxnLst/>
              <a:rect l="l" t="t" r="r" b="b"/>
              <a:pathLst>
                <a:path w="1067" h="1171" extrusionOk="0">
                  <a:moveTo>
                    <a:pt x="574" y="0"/>
                  </a:moveTo>
                  <a:cubicBezTo>
                    <a:pt x="562" y="0"/>
                    <a:pt x="536" y="3"/>
                    <a:pt x="534" y="3"/>
                  </a:cubicBezTo>
                  <a:cubicBezTo>
                    <a:pt x="516" y="9"/>
                    <a:pt x="502" y="12"/>
                    <a:pt x="485" y="15"/>
                  </a:cubicBezTo>
                  <a:cubicBezTo>
                    <a:pt x="464" y="17"/>
                    <a:pt x="444" y="23"/>
                    <a:pt x="427" y="29"/>
                  </a:cubicBezTo>
                  <a:cubicBezTo>
                    <a:pt x="418" y="29"/>
                    <a:pt x="412" y="29"/>
                    <a:pt x="407" y="32"/>
                  </a:cubicBezTo>
                  <a:cubicBezTo>
                    <a:pt x="340" y="58"/>
                    <a:pt x="274" y="90"/>
                    <a:pt x="214" y="127"/>
                  </a:cubicBezTo>
                  <a:cubicBezTo>
                    <a:pt x="136" y="190"/>
                    <a:pt x="113" y="225"/>
                    <a:pt x="55" y="320"/>
                  </a:cubicBezTo>
                  <a:lnTo>
                    <a:pt x="55" y="323"/>
                  </a:lnTo>
                  <a:cubicBezTo>
                    <a:pt x="52" y="332"/>
                    <a:pt x="46" y="343"/>
                    <a:pt x="44" y="349"/>
                  </a:cubicBezTo>
                  <a:cubicBezTo>
                    <a:pt x="32" y="366"/>
                    <a:pt x="26" y="386"/>
                    <a:pt x="23" y="407"/>
                  </a:cubicBezTo>
                  <a:cubicBezTo>
                    <a:pt x="18" y="418"/>
                    <a:pt x="12" y="444"/>
                    <a:pt x="12" y="447"/>
                  </a:cubicBezTo>
                  <a:cubicBezTo>
                    <a:pt x="6" y="461"/>
                    <a:pt x="3" y="479"/>
                    <a:pt x="3" y="496"/>
                  </a:cubicBezTo>
                  <a:cubicBezTo>
                    <a:pt x="0" y="516"/>
                    <a:pt x="0" y="536"/>
                    <a:pt x="0" y="554"/>
                  </a:cubicBezTo>
                  <a:lnTo>
                    <a:pt x="0" y="580"/>
                  </a:lnTo>
                  <a:cubicBezTo>
                    <a:pt x="6" y="620"/>
                    <a:pt x="12" y="663"/>
                    <a:pt x="23" y="703"/>
                  </a:cubicBezTo>
                  <a:cubicBezTo>
                    <a:pt x="26" y="712"/>
                    <a:pt x="32" y="738"/>
                    <a:pt x="32" y="738"/>
                  </a:cubicBezTo>
                  <a:cubicBezTo>
                    <a:pt x="38" y="752"/>
                    <a:pt x="44" y="764"/>
                    <a:pt x="46" y="778"/>
                  </a:cubicBezTo>
                  <a:cubicBezTo>
                    <a:pt x="61" y="819"/>
                    <a:pt x="81" y="850"/>
                    <a:pt x="101" y="885"/>
                  </a:cubicBezTo>
                  <a:cubicBezTo>
                    <a:pt x="104" y="894"/>
                    <a:pt x="113" y="905"/>
                    <a:pt x="116" y="911"/>
                  </a:cubicBezTo>
                  <a:lnTo>
                    <a:pt x="147" y="954"/>
                  </a:lnTo>
                  <a:cubicBezTo>
                    <a:pt x="170" y="983"/>
                    <a:pt x="191" y="1009"/>
                    <a:pt x="217" y="1035"/>
                  </a:cubicBezTo>
                  <a:cubicBezTo>
                    <a:pt x="219" y="1041"/>
                    <a:pt x="242" y="1058"/>
                    <a:pt x="245" y="1064"/>
                  </a:cubicBezTo>
                  <a:cubicBezTo>
                    <a:pt x="257" y="1072"/>
                    <a:pt x="268" y="1084"/>
                    <a:pt x="283" y="1093"/>
                  </a:cubicBezTo>
                  <a:cubicBezTo>
                    <a:pt x="297" y="1101"/>
                    <a:pt x="312" y="1110"/>
                    <a:pt x="329" y="1121"/>
                  </a:cubicBezTo>
                  <a:cubicBezTo>
                    <a:pt x="332" y="1124"/>
                    <a:pt x="332" y="1124"/>
                    <a:pt x="335" y="1124"/>
                  </a:cubicBezTo>
                  <a:cubicBezTo>
                    <a:pt x="340" y="1127"/>
                    <a:pt x="343" y="1127"/>
                    <a:pt x="346" y="1130"/>
                  </a:cubicBezTo>
                  <a:cubicBezTo>
                    <a:pt x="363" y="1139"/>
                    <a:pt x="387" y="1150"/>
                    <a:pt x="404" y="1153"/>
                  </a:cubicBezTo>
                  <a:cubicBezTo>
                    <a:pt x="412" y="1156"/>
                    <a:pt x="427" y="1156"/>
                    <a:pt x="433" y="1159"/>
                  </a:cubicBezTo>
                  <a:cubicBezTo>
                    <a:pt x="464" y="1167"/>
                    <a:pt x="493" y="1170"/>
                    <a:pt x="528" y="1170"/>
                  </a:cubicBezTo>
                  <a:lnTo>
                    <a:pt x="559" y="1170"/>
                  </a:lnTo>
                  <a:cubicBezTo>
                    <a:pt x="577" y="1167"/>
                    <a:pt x="594" y="1167"/>
                    <a:pt x="614" y="1165"/>
                  </a:cubicBezTo>
                  <a:lnTo>
                    <a:pt x="666" y="1153"/>
                  </a:lnTo>
                  <a:cubicBezTo>
                    <a:pt x="675" y="1153"/>
                    <a:pt x="686" y="1150"/>
                    <a:pt x="692" y="1144"/>
                  </a:cubicBezTo>
                  <a:cubicBezTo>
                    <a:pt x="724" y="1130"/>
                    <a:pt x="753" y="1121"/>
                    <a:pt x="787" y="1101"/>
                  </a:cubicBezTo>
                  <a:cubicBezTo>
                    <a:pt x="793" y="1098"/>
                    <a:pt x="807" y="1087"/>
                    <a:pt x="810" y="1087"/>
                  </a:cubicBezTo>
                  <a:cubicBezTo>
                    <a:pt x="822" y="1078"/>
                    <a:pt x="830" y="1069"/>
                    <a:pt x="839" y="1064"/>
                  </a:cubicBezTo>
                  <a:cubicBezTo>
                    <a:pt x="859" y="1052"/>
                    <a:pt x="871" y="1035"/>
                    <a:pt x="888" y="1023"/>
                  </a:cubicBezTo>
                  <a:cubicBezTo>
                    <a:pt x="897" y="1015"/>
                    <a:pt x="905" y="1000"/>
                    <a:pt x="908" y="997"/>
                  </a:cubicBezTo>
                  <a:cubicBezTo>
                    <a:pt x="926" y="977"/>
                    <a:pt x="943" y="948"/>
                    <a:pt x="963" y="922"/>
                  </a:cubicBezTo>
                  <a:lnTo>
                    <a:pt x="963" y="920"/>
                  </a:lnTo>
                  <a:cubicBezTo>
                    <a:pt x="966" y="908"/>
                    <a:pt x="975" y="899"/>
                    <a:pt x="977" y="891"/>
                  </a:cubicBezTo>
                  <a:cubicBezTo>
                    <a:pt x="983" y="871"/>
                    <a:pt x="992" y="856"/>
                    <a:pt x="998" y="839"/>
                  </a:cubicBezTo>
                  <a:cubicBezTo>
                    <a:pt x="1012" y="810"/>
                    <a:pt x="1023" y="775"/>
                    <a:pt x="1035" y="741"/>
                  </a:cubicBezTo>
                  <a:cubicBezTo>
                    <a:pt x="1038" y="726"/>
                    <a:pt x="1047" y="706"/>
                    <a:pt x="1049" y="689"/>
                  </a:cubicBezTo>
                  <a:cubicBezTo>
                    <a:pt x="1051" y="686"/>
                    <a:pt x="1052" y="686"/>
                    <a:pt x="1052" y="686"/>
                  </a:cubicBezTo>
                  <a:cubicBezTo>
                    <a:pt x="1052" y="686"/>
                    <a:pt x="1052" y="686"/>
                    <a:pt x="1052" y="683"/>
                  </a:cubicBezTo>
                  <a:lnTo>
                    <a:pt x="1052" y="678"/>
                  </a:lnTo>
                  <a:cubicBezTo>
                    <a:pt x="1061" y="649"/>
                    <a:pt x="1064" y="617"/>
                    <a:pt x="1067" y="585"/>
                  </a:cubicBezTo>
                  <a:lnTo>
                    <a:pt x="1067" y="531"/>
                  </a:lnTo>
                  <a:cubicBezTo>
                    <a:pt x="1064" y="522"/>
                    <a:pt x="1064" y="513"/>
                    <a:pt x="1064" y="507"/>
                  </a:cubicBezTo>
                  <a:lnTo>
                    <a:pt x="1052" y="433"/>
                  </a:lnTo>
                  <a:cubicBezTo>
                    <a:pt x="1049" y="407"/>
                    <a:pt x="1047" y="355"/>
                    <a:pt x="1026" y="335"/>
                  </a:cubicBezTo>
                  <a:lnTo>
                    <a:pt x="1021" y="306"/>
                  </a:lnTo>
                  <a:cubicBezTo>
                    <a:pt x="1012" y="294"/>
                    <a:pt x="1009" y="280"/>
                    <a:pt x="1000" y="265"/>
                  </a:cubicBezTo>
                  <a:cubicBezTo>
                    <a:pt x="992" y="242"/>
                    <a:pt x="972" y="219"/>
                    <a:pt x="963" y="193"/>
                  </a:cubicBezTo>
                  <a:lnTo>
                    <a:pt x="957" y="190"/>
                  </a:lnTo>
                  <a:cubicBezTo>
                    <a:pt x="954" y="190"/>
                    <a:pt x="954" y="188"/>
                    <a:pt x="954" y="188"/>
                  </a:cubicBezTo>
                  <a:cubicBezTo>
                    <a:pt x="949" y="176"/>
                    <a:pt x="937" y="164"/>
                    <a:pt x="928" y="156"/>
                  </a:cubicBezTo>
                  <a:cubicBezTo>
                    <a:pt x="914" y="133"/>
                    <a:pt x="894" y="107"/>
                    <a:pt x="871" y="92"/>
                  </a:cubicBezTo>
                  <a:cubicBezTo>
                    <a:pt x="868" y="90"/>
                    <a:pt x="862" y="87"/>
                    <a:pt x="862" y="84"/>
                  </a:cubicBezTo>
                  <a:cubicBezTo>
                    <a:pt x="851" y="78"/>
                    <a:pt x="842" y="72"/>
                    <a:pt x="833" y="64"/>
                  </a:cubicBezTo>
                  <a:cubicBezTo>
                    <a:pt x="819" y="55"/>
                    <a:pt x="804" y="49"/>
                    <a:pt x="790" y="41"/>
                  </a:cubicBezTo>
                  <a:cubicBezTo>
                    <a:pt x="784" y="41"/>
                    <a:pt x="784" y="35"/>
                    <a:pt x="781" y="35"/>
                  </a:cubicBezTo>
                  <a:cubicBezTo>
                    <a:pt x="755" y="29"/>
                    <a:pt x="727" y="17"/>
                    <a:pt x="704" y="12"/>
                  </a:cubicBezTo>
                  <a:lnTo>
                    <a:pt x="695" y="12"/>
                  </a:lnTo>
                  <a:cubicBezTo>
                    <a:pt x="695" y="12"/>
                    <a:pt x="692" y="6"/>
                    <a:pt x="689" y="6"/>
                  </a:cubicBezTo>
                  <a:lnTo>
                    <a:pt x="683" y="6"/>
                  </a:lnTo>
                  <a:cubicBezTo>
                    <a:pt x="683" y="8"/>
                    <a:pt x="683" y="9"/>
                    <a:pt x="683" y="9"/>
                  </a:cubicBezTo>
                  <a:cubicBezTo>
                    <a:pt x="683" y="9"/>
                    <a:pt x="682" y="6"/>
                    <a:pt x="681" y="6"/>
                  </a:cubicBezTo>
                  <a:cubicBezTo>
                    <a:pt x="672" y="6"/>
                    <a:pt x="655" y="3"/>
                    <a:pt x="646" y="3"/>
                  </a:cubicBezTo>
                  <a:cubicBezTo>
                    <a:pt x="629" y="0"/>
                    <a:pt x="614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2961675" y="3366275"/>
              <a:ext cx="37000" cy="36800"/>
            </a:xfrm>
            <a:custGeom>
              <a:avLst/>
              <a:gdLst/>
              <a:ahLst/>
              <a:cxnLst/>
              <a:rect l="l" t="t" r="r" b="b"/>
              <a:pathLst>
                <a:path w="1480" h="1472" extrusionOk="0">
                  <a:moveTo>
                    <a:pt x="885" y="390"/>
                  </a:moveTo>
                  <a:cubicBezTo>
                    <a:pt x="894" y="393"/>
                    <a:pt x="903" y="393"/>
                    <a:pt x="914" y="399"/>
                  </a:cubicBezTo>
                  <a:cubicBezTo>
                    <a:pt x="923" y="402"/>
                    <a:pt x="929" y="405"/>
                    <a:pt x="937" y="405"/>
                  </a:cubicBezTo>
                  <a:cubicBezTo>
                    <a:pt x="955" y="416"/>
                    <a:pt x="969" y="425"/>
                    <a:pt x="986" y="436"/>
                  </a:cubicBezTo>
                  <a:cubicBezTo>
                    <a:pt x="995" y="448"/>
                    <a:pt x="1001" y="456"/>
                    <a:pt x="1012" y="462"/>
                  </a:cubicBezTo>
                  <a:cubicBezTo>
                    <a:pt x="1018" y="468"/>
                    <a:pt x="1024" y="477"/>
                    <a:pt x="1029" y="482"/>
                  </a:cubicBezTo>
                  <a:cubicBezTo>
                    <a:pt x="1041" y="503"/>
                    <a:pt x="1053" y="523"/>
                    <a:pt x="1061" y="540"/>
                  </a:cubicBezTo>
                  <a:cubicBezTo>
                    <a:pt x="1064" y="557"/>
                    <a:pt x="1067" y="563"/>
                    <a:pt x="1070" y="572"/>
                  </a:cubicBezTo>
                  <a:cubicBezTo>
                    <a:pt x="1070" y="575"/>
                    <a:pt x="1070" y="577"/>
                    <a:pt x="1073" y="580"/>
                  </a:cubicBezTo>
                  <a:cubicBezTo>
                    <a:pt x="1081" y="606"/>
                    <a:pt x="1084" y="632"/>
                    <a:pt x="1087" y="658"/>
                  </a:cubicBezTo>
                  <a:lnTo>
                    <a:pt x="1087" y="661"/>
                  </a:lnTo>
                  <a:cubicBezTo>
                    <a:pt x="1084" y="675"/>
                    <a:pt x="1087" y="693"/>
                    <a:pt x="1087" y="704"/>
                  </a:cubicBezTo>
                  <a:lnTo>
                    <a:pt x="1087" y="773"/>
                  </a:lnTo>
                  <a:cubicBezTo>
                    <a:pt x="1087" y="782"/>
                    <a:pt x="1084" y="794"/>
                    <a:pt x="1084" y="805"/>
                  </a:cubicBezTo>
                  <a:lnTo>
                    <a:pt x="1084" y="817"/>
                  </a:lnTo>
                  <a:cubicBezTo>
                    <a:pt x="1081" y="820"/>
                    <a:pt x="1081" y="822"/>
                    <a:pt x="1081" y="831"/>
                  </a:cubicBezTo>
                  <a:cubicBezTo>
                    <a:pt x="1078" y="840"/>
                    <a:pt x="1073" y="860"/>
                    <a:pt x="1067" y="874"/>
                  </a:cubicBezTo>
                  <a:cubicBezTo>
                    <a:pt x="1064" y="883"/>
                    <a:pt x="1055" y="895"/>
                    <a:pt x="1053" y="906"/>
                  </a:cubicBezTo>
                  <a:cubicBezTo>
                    <a:pt x="1041" y="923"/>
                    <a:pt x="1035" y="941"/>
                    <a:pt x="1021" y="961"/>
                  </a:cubicBezTo>
                  <a:cubicBezTo>
                    <a:pt x="1015" y="967"/>
                    <a:pt x="1009" y="969"/>
                    <a:pt x="1001" y="978"/>
                  </a:cubicBezTo>
                  <a:cubicBezTo>
                    <a:pt x="986" y="993"/>
                    <a:pt x="972" y="1007"/>
                    <a:pt x="957" y="1018"/>
                  </a:cubicBezTo>
                  <a:cubicBezTo>
                    <a:pt x="952" y="1021"/>
                    <a:pt x="943" y="1027"/>
                    <a:pt x="937" y="1033"/>
                  </a:cubicBezTo>
                  <a:cubicBezTo>
                    <a:pt x="923" y="1042"/>
                    <a:pt x="903" y="1050"/>
                    <a:pt x="885" y="1056"/>
                  </a:cubicBezTo>
                  <a:lnTo>
                    <a:pt x="859" y="1067"/>
                  </a:lnTo>
                  <a:cubicBezTo>
                    <a:pt x="842" y="1070"/>
                    <a:pt x="828" y="1076"/>
                    <a:pt x="813" y="1079"/>
                  </a:cubicBezTo>
                  <a:cubicBezTo>
                    <a:pt x="805" y="1079"/>
                    <a:pt x="793" y="1082"/>
                    <a:pt x="782" y="1082"/>
                  </a:cubicBezTo>
                  <a:cubicBezTo>
                    <a:pt x="764" y="1082"/>
                    <a:pt x="750" y="1082"/>
                    <a:pt x="730" y="1079"/>
                  </a:cubicBezTo>
                  <a:cubicBezTo>
                    <a:pt x="724" y="1079"/>
                    <a:pt x="712" y="1076"/>
                    <a:pt x="701" y="1076"/>
                  </a:cubicBezTo>
                  <a:cubicBezTo>
                    <a:pt x="684" y="1070"/>
                    <a:pt x="663" y="1065"/>
                    <a:pt x="643" y="1053"/>
                  </a:cubicBezTo>
                  <a:cubicBezTo>
                    <a:pt x="640" y="1050"/>
                    <a:pt x="640" y="1050"/>
                    <a:pt x="637" y="1050"/>
                  </a:cubicBezTo>
                  <a:cubicBezTo>
                    <a:pt x="635" y="1047"/>
                    <a:pt x="626" y="1047"/>
                    <a:pt x="623" y="1042"/>
                  </a:cubicBezTo>
                  <a:cubicBezTo>
                    <a:pt x="606" y="1033"/>
                    <a:pt x="586" y="1018"/>
                    <a:pt x="568" y="1007"/>
                  </a:cubicBezTo>
                  <a:cubicBezTo>
                    <a:pt x="563" y="995"/>
                    <a:pt x="551" y="990"/>
                    <a:pt x="539" y="978"/>
                  </a:cubicBezTo>
                  <a:cubicBezTo>
                    <a:pt x="528" y="967"/>
                    <a:pt x="522" y="955"/>
                    <a:pt x="514" y="946"/>
                  </a:cubicBezTo>
                  <a:cubicBezTo>
                    <a:pt x="514" y="946"/>
                    <a:pt x="514" y="941"/>
                    <a:pt x="511" y="941"/>
                  </a:cubicBezTo>
                  <a:cubicBezTo>
                    <a:pt x="511" y="935"/>
                    <a:pt x="499" y="912"/>
                    <a:pt x="493" y="906"/>
                  </a:cubicBezTo>
                  <a:cubicBezTo>
                    <a:pt x="493" y="906"/>
                    <a:pt x="491" y="897"/>
                    <a:pt x="485" y="889"/>
                  </a:cubicBezTo>
                  <a:cubicBezTo>
                    <a:pt x="479" y="866"/>
                    <a:pt x="470" y="834"/>
                    <a:pt x="470" y="805"/>
                  </a:cubicBezTo>
                  <a:lnTo>
                    <a:pt x="470" y="802"/>
                  </a:lnTo>
                  <a:lnTo>
                    <a:pt x="470" y="776"/>
                  </a:lnTo>
                  <a:cubicBezTo>
                    <a:pt x="470" y="759"/>
                    <a:pt x="476" y="745"/>
                    <a:pt x="476" y="730"/>
                  </a:cubicBezTo>
                  <a:cubicBezTo>
                    <a:pt x="476" y="722"/>
                    <a:pt x="476" y="719"/>
                    <a:pt x="479" y="710"/>
                  </a:cubicBezTo>
                  <a:cubicBezTo>
                    <a:pt x="482" y="696"/>
                    <a:pt x="485" y="678"/>
                    <a:pt x="493" y="664"/>
                  </a:cubicBezTo>
                  <a:cubicBezTo>
                    <a:pt x="496" y="650"/>
                    <a:pt x="505" y="635"/>
                    <a:pt x="511" y="618"/>
                  </a:cubicBezTo>
                  <a:cubicBezTo>
                    <a:pt x="514" y="615"/>
                    <a:pt x="519" y="603"/>
                    <a:pt x="522" y="603"/>
                  </a:cubicBezTo>
                  <a:cubicBezTo>
                    <a:pt x="528" y="589"/>
                    <a:pt x="539" y="577"/>
                    <a:pt x="548" y="563"/>
                  </a:cubicBezTo>
                  <a:cubicBezTo>
                    <a:pt x="551" y="560"/>
                    <a:pt x="554" y="557"/>
                    <a:pt x="557" y="549"/>
                  </a:cubicBezTo>
                  <a:cubicBezTo>
                    <a:pt x="557" y="549"/>
                    <a:pt x="563" y="549"/>
                    <a:pt x="563" y="546"/>
                  </a:cubicBezTo>
                  <a:cubicBezTo>
                    <a:pt x="571" y="537"/>
                    <a:pt x="583" y="520"/>
                    <a:pt x="591" y="517"/>
                  </a:cubicBezTo>
                  <a:cubicBezTo>
                    <a:pt x="606" y="505"/>
                    <a:pt x="620" y="491"/>
                    <a:pt x="635" y="485"/>
                  </a:cubicBezTo>
                  <a:cubicBezTo>
                    <a:pt x="643" y="474"/>
                    <a:pt x="655" y="462"/>
                    <a:pt x="669" y="456"/>
                  </a:cubicBezTo>
                  <a:cubicBezTo>
                    <a:pt x="672" y="451"/>
                    <a:pt x="681" y="448"/>
                    <a:pt x="684" y="445"/>
                  </a:cubicBezTo>
                  <a:cubicBezTo>
                    <a:pt x="707" y="433"/>
                    <a:pt x="727" y="419"/>
                    <a:pt x="753" y="407"/>
                  </a:cubicBezTo>
                  <a:cubicBezTo>
                    <a:pt x="756" y="407"/>
                    <a:pt x="764" y="405"/>
                    <a:pt x="770" y="402"/>
                  </a:cubicBezTo>
                  <a:cubicBezTo>
                    <a:pt x="779" y="399"/>
                    <a:pt x="784" y="399"/>
                    <a:pt x="784" y="393"/>
                  </a:cubicBezTo>
                  <a:cubicBezTo>
                    <a:pt x="796" y="393"/>
                    <a:pt x="808" y="390"/>
                    <a:pt x="816" y="390"/>
                  </a:cubicBezTo>
                  <a:close/>
                  <a:moveTo>
                    <a:pt x="860" y="1"/>
                  </a:moveTo>
                  <a:cubicBezTo>
                    <a:pt x="680" y="1"/>
                    <a:pt x="517" y="77"/>
                    <a:pt x="378" y="191"/>
                  </a:cubicBezTo>
                  <a:cubicBezTo>
                    <a:pt x="101" y="393"/>
                    <a:pt x="1" y="817"/>
                    <a:pt x="165" y="1119"/>
                  </a:cubicBezTo>
                  <a:cubicBezTo>
                    <a:pt x="290" y="1340"/>
                    <a:pt x="530" y="1471"/>
                    <a:pt x="778" y="1471"/>
                  </a:cubicBezTo>
                  <a:cubicBezTo>
                    <a:pt x="809" y="1471"/>
                    <a:pt x="840" y="1469"/>
                    <a:pt x="871" y="1465"/>
                  </a:cubicBezTo>
                  <a:cubicBezTo>
                    <a:pt x="1125" y="1428"/>
                    <a:pt x="1341" y="1240"/>
                    <a:pt x="1427" y="1004"/>
                  </a:cubicBezTo>
                  <a:cubicBezTo>
                    <a:pt x="1476" y="869"/>
                    <a:pt x="1479" y="719"/>
                    <a:pt x="1462" y="577"/>
                  </a:cubicBezTo>
                  <a:cubicBezTo>
                    <a:pt x="1447" y="442"/>
                    <a:pt x="1387" y="304"/>
                    <a:pt x="1297" y="203"/>
                  </a:cubicBezTo>
                  <a:cubicBezTo>
                    <a:pt x="1191" y="85"/>
                    <a:pt x="1041" y="10"/>
                    <a:pt x="880" y="1"/>
                  </a:cubicBezTo>
                  <a:cubicBezTo>
                    <a:pt x="873" y="1"/>
                    <a:pt x="867" y="1"/>
                    <a:pt x="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2973425" y="3375950"/>
              <a:ext cx="15450" cy="17300"/>
            </a:xfrm>
            <a:custGeom>
              <a:avLst/>
              <a:gdLst/>
              <a:ahLst/>
              <a:cxnLst/>
              <a:rect l="l" t="t" r="r" b="b"/>
              <a:pathLst>
                <a:path w="618" h="692" extrusionOk="0">
                  <a:moveTo>
                    <a:pt x="346" y="0"/>
                  </a:moveTo>
                  <a:cubicBezTo>
                    <a:pt x="338" y="0"/>
                    <a:pt x="326" y="3"/>
                    <a:pt x="314" y="3"/>
                  </a:cubicBezTo>
                  <a:cubicBezTo>
                    <a:pt x="314" y="6"/>
                    <a:pt x="309" y="6"/>
                    <a:pt x="300" y="12"/>
                  </a:cubicBezTo>
                  <a:cubicBezTo>
                    <a:pt x="294" y="15"/>
                    <a:pt x="286" y="18"/>
                    <a:pt x="283" y="18"/>
                  </a:cubicBezTo>
                  <a:cubicBezTo>
                    <a:pt x="257" y="29"/>
                    <a:pt x="237" y="44"/>
                    <a:pt x="214" y="52"/>
                  </a:cubicBezTo>
                  <a:cubicBezTo>
                    <a:pt x="211" y="58"/>
                    <a:pt x="202" y="61"/>
                    <a:pt x="199" y="64"/>
                  </a:cubicBezTo>
                  <a:cubicBezTo>
                    <a:pt x="185" y="72"/>
                    <a:pt x="173" y="84"/>
                    <a:pt x="165" y="93"/>
                  </a:cubicBezTo>
                  <a:cubicBezTo>
                    <a:pt x="150" y="101"/>
                    <a:pt x="136" y="116"/>
                    <a:pt x="121" y="127"/>
                  </a:cubicBezTo>
                  <a:cubicBezTo>
                    <a:pt x="113" y="130"/>
                    <a:pt x="101" y="147"/>
                    <a:pt x="93" y="156"/>
                  </a:cubicBezTo>
                  <a:cubicBezTo>
                    <a:pt x="93" y="159"/>
                    <a:pt x="87" y="159"/>
                    <a:pt x="87" y="159"/>
                  </a:cubicBezTo>
                  <a:cubicBezTo>
                    <a:pt x="84" y="165"/>
                    <a:pt x="81" y="170"/>
                    <a:pt x="78" y="173"/>
                  </a:cubicBezTo>
                  <a:cubicBezTo>
                    <a:pt x="69" y="188"/>
                    <a:pt x="58" y="199"/>
                    <a:pt x="52" y="214"/>
                  </a:cubicBezTo>
                  <a:cubicBezTo>
                    <a:pt x="49" y="214"/>
                    <a:pt x="44" y="222"/>
                    <a:pt x="41" y="228"/>
                  </a:cubicBezTo>
                  <a:cubicBezTo>
                    <a:pt x="35" y="245"/>
                    <a:pt x="26" y="260"/>
                    <a:pt x="23" y="274"/>
                  </a:cubicBezTo>
                  <a:cubicBezTo>
                    <a:pt x="15" y="288"/>
                    <a:pt x="12" y="306"/>
                    <a:pt x="9" y="320"/>
                  </a:cubicBezTo>
                  <a:cubicBezTo>
                    <a:pt x="6" y="329"/>
                    <a:pt x="6" y="332"/>
                    <a:pt x="6" y="337"/>
                  </a:cubicBezTo>
                  <a:cubicBezTo>
                    <a:pt x="6" y="352"/>
                    <a:pt x="0" y="366"/>
                    <a:pt x="0" y="386"/>
                  </a:cubicBezTo>
                  <a:lnTo>
                    <a:pt x="0" y="410"/>
                  </a:lnTo>
                  <a:lnTo>
                    <a:pt x="0" y="415"/>
                  </a:lnTo>
                  <a:cubicBezTo>
                    <a:pt x="0" y="444"/>
                    <a:pt x="9" y="476"/>
                    <a:pt x="15" y="496"/>
                  </a:cubicBezTo>
                  <a:cubicBezTo>
                    <a:pt x="21" y="508"/>
                    <a:pt x="23" y="516"/>
                    <a:pt x="23" y="516"/>
                  </a:cubicBezTo>
                  <a:cubicBezTo>
                    <a:pt x="29" y="522"/>
                    <a:pt x="41" y="545"/>
                    <a:pt x="41" y="551"/>
                  </a:cubicBezTo>
                  <a:cubicBezTo>
                    <a:pt x="44" y="551"/>
                    <a:pt x="44" y="554"/>
                    <a:pt x="44" y="554"/>
                  </a:cubicBezTo>
                  <a:cubicBezTo>
                    <a:pt x="52" y="565"/>
                    <a:pt x="58" y="577"/>
                    <a:pt x="69" y="588"/>
                  </a:cubicBezTo>
                  <a:cubicBezTo>
                    <a:pt x="81" y="597"/>
                    <a:pt x="93" y="606"/>
                    <a:pt x="98" y="617"/>
                  </a:cubicBezTo>
                  <a:cubicBezTo>
                    <a:pt x="116" y="626"/>
                    <a:pt x="136" y="640"/>
                    <a:pt x="153" y="652"/>
                  </a:cubicBezTo>
                  <a:cubicBezTo>
                    <a:pt x="156" y="655"/>
                    <a:pt x="165" y="655"/>
                    <a:pt x="167" y="660"/>
                  </a:cubicBezTo>
                  <a:cubicBezTo>
                    <a:pt x="170" y="660"/>
                    <a:pt x="170" y="660"/>
                    <a:pt x="173" y="663"/>
                  </a:cubicBezTo>
                  <a:cubicBezTo>
                    <a:pt x="193" y="675"/>
                    <a:pt x="214" y="680"/>
                    <a:pt x="231" y="683"/>
                  </a:cubicBezTo>
                  <a:cubicBezTo>
                    <a:pt x="242" y="683"/>
                    <a:pt x="254" y="689"/>
                    <a:pt x="260" y="689"/>
                  </a:cubicBezTo>
                  <a:cubicBezTo>
                    <a:pt x="280" y="692"/>
                    <a:pt x="294" y="692"/>
                    <a:pt x="312" y="692"/>
                  </a:cubicBezTo>
                  <a:cubicBezTo>
                    <a:pt x="323" y="692"/>
                    <a:pt x="335" y="689"/>
                    <a:pt x="343" y="689"/>
                  </a:cubicBezTo>
                  <a:cubicBezTo>
                    <a:pt x="358" y="683"/>
                    <a:pt x="372" y="680"/>
                    <a:pt x="389" y="678"/>
                  </a:cubicBezTo>
                  <a:lnTo>
                    <a:pt x="415" y="666"/>
                  </a:lnTo>
                  <a:cubicBezTo>
                    <a:pt x="433" y="660"/>
                    <a:pt x="453" y="652"/>
                    <a:pt x="467" y="640"/>
                  </a:cubicBezTo>
                  <a:cubicBezTo>
                    <a:pt x="473" y="637"/>
                    <a:pt x="482" y="631"/>
                    <a:pt x="487" y="626"/>
                  </a:cubicBezTo>
                  <a:cubicBezTo>
                    <a:pt x="502" y="617"/>
                    <a:pt x="516" y="603"/>
                    <a:pt x="531" y="588"/>
                  </a:cubicBezTo>
                  <a:cubicBezTo>
                    <a:pt x="539" y="580"/>
                    <a:pt x="545" y="577"/>
                    <a:pt x="551" y="568"/>
                  </a:cubicBezTo>
                  <a:cubicBezTo>
                    <a:pt x="565" y="551"/>
                    <a:pt x="571" y="533"/>
                    <a:pt x="583" y="516"/>
                  </a:cubicBezTo>
                  <a:cubicBezTo>
                    <a:pt x="585" y="505"/>
                    <a:pt x="594" y="493"/>
                    <a:pt x="597" y="482"/>
                  </a:cubicBezTo>
                  <a:cubicBezTo>
                    <a:pt x="603" y="467"/>
                    <a:pt x="608" y="450"/>
                    <a:pt x="611" y="438"/>
                  </a:cubicBezTo>
                  <a:cubicBezTo>
                    <a:pt x="611" y="433"/>
                    <a:pt x="611" y="430"/>
                    <a:pt x="614" y="424"/>
                  </a:cubicBezTo>
                  <a:lnTo>
                    <a:pt x="614" y="415"/>
                  </a:lnTo>
                  <a:cubicBezTo>
                    <a:pt x="614" y="404"/>
                    <a:pt x="617" y="392"/>
                    <a:pt x="617" y="381"/>
                  </a:cubicBezTo>
                  <a:lnTo>
                    <a:pt x="617" y="314"/>
                  </a:lnTo>
                  <a:cubicBezTo>
                    <a:pt x="617" y="303"/>
                    <a:pt x="614" y="286"/>
                    <a:pt x="617" y="271"/>
                  </a:cubicBezTo>
                  <a:lnTo>
                    <a:pt x="617" y="265"/>
                  </a:lnTo>
                  <a:cubicBezTo>
                    <a:pt x="614" y="242"/>
                    <a:pt x="611" y="216"/>
                    <a:pt x="603" y="190"/>
                  </a:cubicBezTo>
                  <a:cubicBezTo>
                    <a:pt x="600" y="188"/>
                    <a:pt x="600" y="185"/>
                    <a:pt x="600" y="179"/>
                  </a:cubicBezTo>
                  <a:cubicBezTo>
                    <a:pt x="597" y="176"/>
                    <a:pt x="597" y="170"/>
                    <a:pt x="594" y="162"/>
                  </a:cubicBezTo>
                  <a:cubicBezTo>
                    <a:pt x="583" y="144"/>
                    <a:pt x="571" y="121"/>
                    <a:pt x="559" y="93"/>
                  </a:cubicBezTo>
                  <a:cubicBezTo>
                    <a:pt x="554" y="87"/>
                    <a:pt x="548" y="78"/>
                    <a:pt x="542" y="72"/>
                  </a:cubicBezTo>
                  <a:cubicBezTo>
                    <a:pt x="531" y="64"/>
                    <a:pt x="525" y="58"/>
                    <a:pt x="516" y="46"/>
                  </a:cubicBezTo>
                  <a:cubicBezTo>
                    <a:pt x="499" y="35"/>
                    <a:pt x="485" y="26"/>
                    <a:pt x="467" y="15"/>
                  </a:cubicBezTo>
                  <a:cubicBezTo>
                    <a:pt x="459" y="15"/>
                    <a:pt x="453" y="12"/>
                    <a:pt x="444" y="6"/>
                  </a:cubicBezTo>
                  <a:cubicBezTo>
                    <a:pt x="433" y="3"/>
                    <a:pt x="424" y="3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3038775" y="3343350"/>
              <a:ext cx="64375" cy="60725"/>
            </a:xfrm>
            <a:custGeom>
              <a:avLst/>
              <a:gdLst/>
              <a:ahLst/>
              <a:cxnLst/>
              <a:rect l="l" t="t" r="r" b="b"/>
              <a:pathLst>
                <a:path w="2575" h="2429" extrusionOk="0">
                  <a:moveTo>
                    <a:pt x="1411" y="388"/>
                  </a:moveTo>
                  <a:cubicBezTo>
                    <a:pt x="1414" y="388"/>
                    <a:pt x="1416" y="388"/>
                    <a:pt x="1418" y="388"/>
                  </a:cubicBezTo>
                  <a:cubicBezTo>
                    <a:pt x="1583" y="394"/>
                    <a:pt x="1764" y="468"/>
                    <a:pt x="1900" y="587"/>
                  </a:cubicBezTo>
                  <a:cubicBezTo>
                    <a:pt x="2067" y="734"/>
                    <a:pt x="2096" y="961"/>
                    <a:pt x="2093" y="1175"/>
                  </a:cubicBezTo>
                  <a:cubicBezTo>
                    <a:pt x="2090" y="1324"/>
                    <a:pt x="2050" y="1489"/>
                    <a:pt x="1989" y="1598"/>
                  </a:cubicBezTo>
                  <a:cubicBezTo>
                    <a:pt x="1954" y="1662"/>
                    <a:pt x="1894" y="1748"/>
                    <a:pt x="1871" y="1768"/>
                  </a:cubicBezTo>
                  <a:cubicBezTo>
                    <a:pt x="1848" y="1794"/>
                    <a:pt x="1819" y="1820"/>
                    <a:pt x="1793" y="1843"/>
                  </a:cubicBezTo>
                  <a:cubicBezTo>
                    <a:pt x="1784" y="1855"/>
                    <a:pt x="1770" y="1866"/>
                    <a:pt x="1758" y="1878"/>
                  </a:cubicBezTo>
                  <a:cubicBezTo>
                    <a:pt x="1756" y="1881"/>
                    <a:pt x="1721" y="1901"/>
                    <a:pt x="1715" y="1910"/>
                  </a:cubicBezTo>
                  <a:cubicBezTo>
                    <a:pt x="1658" y="1944"/>
                    <a:pt x="1597" y="1973"/>
                    <a:pt x="1531" y="2002"/>
                  </a:cubicBezTo>
                  <a:cubicBezTo>
                    <a:pt x="1528" y="2002"/>
                    <a:pt x="1516" y="2008"/>
                    <a:pt x="1514" y="2010"/>
                  </a:cubicBezTo>
                  <a:cubicBezTo>
                    <a:pt x="1496" y="2013"/>
                    <a:pt x="1482" y="2016"/>
                    <a:pt x="1467" y="2022"/>
                  </a:cubicBezTo>
                  <a:cubicBezTo>
                    <a:pt x="1424" y="2031"/>
                    <a:pt x="1384" y="2039"/>
                    <a:pt x="1338" y="2042"/>
                  </a:cubicBezTo>
                  <a:lnTo>
                    <a:pt x="1254" y="2042"/>
                  </a:lnTo>
                  <a:cubicBezTo>
                    <a:pt x="1222" y="2042"/>
                    <a:pt x="1194" y="2039"/>
                    <a:pt x="1159" y="2036"/>
                  </a:cubicBezTo>
                  <a:cubicBezTo>
                    <a:pt x="1159" y="2036"/>
                    <a:pt x="1130" y="2028"/>
                    <a:pt x="1124" y="2028"/>
                  </a:cubicBezTo>
                  <a:cubicBezTo>
                    <a:pt x="1107" y="2025"/>
                    <a:pt x="1093" y="2022"/>
                    <a:pt x="1078" y="2016"/>
                  </a:cubicBezTo>
                  <a:cubicBezTo>
                    <a:pt x="1035" y="2002"/>
                    <a:pt x="986" y="1987"/>
                    <a:pt x="949" y="1970"/>
                  </a:cubicBezTo>
                  <a:cubicBezTo>
                    <a:pt x="836" y="1921"/>
                    <a:pt x="704" y="1812"/>
                    <a:pt x="617" y="1685"/>
                  </a:cubicBezTo>
                  <a:cubicBezTo>
                    <a:pt x="361" y="1316"/>
                    <a:pt x="632" y="860"/>
                    <a:pt x="914" y="584"/>
                  </a:cubicBezTo>
                  <a:cubicBezTo>
                    <a:pt x="1065" y="482"/>
                    <a:pt x="1251" y="388"/>
                    <a:pt x="1411" y="388"/>
                  </a:cubicBezTo>
                  <a:close/>
                  <a:moveTo>
                    <a:pt x="1416" y="0"/>
                  </a:moveTo>
                  <a:cubicBezTo>
                    <a:pt x="1162" y="0"/>
                    <a:pt x="931" y="112"/>
                    <a:pt x="721" y="249"/>
                  </a:cubicBezTo>
                  <a:cubicBezTo>
                    <a:pt x="701" y="258"/>
                    <a:pt x="681" y="270"/>
                    <a:pt x="658" y="287"/>
                  </a:cubicBezTo>
                  <a:lnTo>
                    <a:pt x="626" y="321"/>
                  </a:lnTo>
                  <a:cubicBezTo>
                    <a:pt x="263" y="687"/>
                    <a:pt x="0" y="1195"/>
                    <a:pt x="196" y="1714"/>
                  </a:cubicBezTo>
                  <a:cubicBezTo>
                    <a:pt x="355" y="2126"/>
                    <a:pt x="807" y="2420"/>
                    <a:pt x="1243" y="2428"/>
                  </a:cubicBezTo>
                  <a:cubicBezTo>
                    <a:pt x="1248" y="2428"/>
                    <a:pt x="1254" y="2428"/>
                    <a:pt x="1259" y="2428"/>
                  </a:cubicBezTo>
                  <a:cubicBezTo>
                    <a:pt x="1662" y="2428"/>
                    <a:pt x="2044" y="2222"/>
                    <a:pt x="2269" y="1881"/>
                  </a:cubicBezTo>
                  <a:cubicBezTo>
                    <a:pt x="2542" y="1469"/>
                    <a:pt x="2574" y="820"/>
                    <a:pt x="2269" y="417"/>
                  </a:cubicBezTo>
                  <a:cubicBezTo>
                    <a:pt x="2096" y="186"/>
                    <a:pt x="1787" y="33"/>
                    <a:pt x="1502" y="4"/>
                  </a:cubicBezTo>
                  <a:cubicBezTo>
                    <a:pt x="1473" y="2"/>
                    <a:pt x="1445" y="0"/>
                    <a:pt x="1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3047775" y="3353025"/>
              <a:ext cx="43400" cy="41400"/>
            </a:xfrm>
            <a:custGeom>
              <a:avLst/>
              <a:gdLst/>
              <a:ahLst/>
              <a:cxnLst/>
              <a:rect l="l" t="t" r="r" b="b"/>
              <a:pathLst>
                <a:path w="1736" h="1656" extrusionOk="0">
                  <a:moveTo>
                    <a:pt x="1051" y="1"/>
                  </a:moveTo>
                  <a:cubicBezTo>
                    <a:pt x="891" y="1"/>
                    <a:pt x="705" y="95"/>
                    <a:pt x="554" y="197"/>
                  </a:cubicBezTo>
                  <a:cubicBezTo>
                    <a:pt x="272" y="473"/>
                    <a:pt x="1" y="929"/>
                    <a:pt x="257" y="1298"/>
                  </a:cubicBezTo>
                  <a:cubicBezTo>
                    <a:pt x="344" y="1425"/>
                    <a:pt x="476" y="1534"/>
                    <a:pt x="589" y="1583"/>
                  </a:cubicBezTo>
                  <a:cubicBezTo>
                    <a:pt x="626" y="1600"/>
                    <a:pt x="675" y="1615"/>
                    <a:pt x="718" y="1629"/>
                  </a:cubicBezTo>
                  <a:cubicBezTo>
                    <a:pt x="733" y="1635"/>
                    <a:pt x="747" y="1638"/>
                    <a:pt x="764" y="1641"/>
                  </a:cubicBezTo>
                  <a:cubicBezTo>
                    <a:pt x="770" y="1641"/>
                    <a:pt x="799" y="1649"/>
                    <a:pt x="799" y="1649"/>
                  </a:cubicBezTo>
                  <a:cubicBezTo>
                    <a:pt x="834" y="1652"/>
                    <a:pt x="862" y="1655"/>
                    <a:pt x="894" y="1655"/>
                  </a:cubicBezTo>
                  <a:lnTo>
                    <a:pt x="978" y="1655"/>
                  </a:lnTo>
                  <a:cubicBezTo>
                    <a:pt x="1024" y="1652"/>
                    <a:pt x="1064" y="1644"/>
                    <a:pt x="1107" y="1635"/>
                  </a:cubicBezTo>
                  <a:cubicBezTo>
                    <a:pt x="1122" y="1629"/>
                    <a:pt x="1136" y="1626"/>
                    <a:pt x="1154" y="1623"/>
                  </a:cubicBezTo>
                  <a:cubicBezTo>
                    <a:pt x="1156" y="1621"/>
                    <a:pt x="1168" y="1615"/>
                    <a:pt x="1171" y="1615"/>
                  </a:cubicBezTo>
                  <a:cubicBezTo>
                    <a:pt x="1237" y="1586"/>
                    <a:pt x="1298" y="1557"/>
                    <a:pt x="1355" y="1523"/>
                  </a:cubicBezTo>
                  <a:cubicBezTo>
                    <a:pt x="1361" y="1514"/>
                    <a:pt x="1396" y="1494"/>
                    <a:pt x="1398" y="1491"/>
                  </a:cubicBezTo>
                  <a:cubicBezTo>
                    <a:pt x="1410" y="1479"/>
                    <a:pt x="1424" y="1468"/>
                    <a:pt x="1433" y="1456"/>
                  </a:cubicBezTo>
                  <a:cubicBezTo>
                    <a:pt x="1459" y="1433"/>
                    <a:pt x="1488" y="1407"/>
                    <a:pt x="1511" y="1381"/>
                  </a:cubicBezTo>
                  <a:cubicBezTo>
                    <a:pt x="1534" y="1361"/>
                    <a:pt x="1594" y="1275"/>
                    <a:pt x="1629" y="1211"/>
                  </a:cubicBezTo>
                  <a:cubicBezTo>
                    <a:pt x="1690" y="1102"/>
                    <a:pt x="1730" y="937"/>
                    <a:pt x="1733" y="788"/>
                  </a:cubicBezTo>
                  <a:cubicBezTo>
                    <a:pt x="1736" y="574"/>
                    <a:pt x="1707" y="347"/>
                    <a:pt x="1540" y="200"/>
                  </a:cubicBezTo>
                  <a:cubicBezTo>
                    <a:pt x="1404" y="81"/>
                    <a:pt x="1223" y="7"/>
                    <a:pt x="1058" y="1"/>
                  </a:cubicBezTo>
                  <a:cubicBezTo>
                    <a:pt x="1056" y="1"/>
                    <a:pt x="1054" y="1"/>
                    <a:pt x="1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3027675" y="3285450"/>
              <a:ext cx="600" cy="100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1" y="0"/>
                  </a:moveTo>
                  <a:cubicBezTo>
                    <a:pt x="3" y="3"/>
                    <a:pt x="8" y="3"/>
                    <a:pt x="18" y="3"/>
                  </a:cubicBezTo>
                  <a:lnTo>
                    <a:pt x="18" y="3"/>
                  </a:lnTo>
                  <a:cubicBezTo>
                    <a:pt x="12" y="0"/>
                    <a:pt x="9" y="0"/>
                    <a:pt x="3" y="0"/>
                  </a:cubicBezTo>
                  <a:close/>
                  <a:moveTo>
                    <a:pt x="18" y="2"/>
                  </a:moveTo>
                  <a:cubicBezTo>
                    <a:pt x="18" y="2"/>
                    <a:pt x="18" y="2"/>
                    <a:pt x="18" y="3"/>
                  </a:cubicBezTo>
                  <a:lnTo>
                    <a:pt x="18" y="3"/>
                  </a:lnTo>
                  <a:cubicBezTo>
                    <a:pt x="18" y="3"/>
                    <a:pt x="18" y="3"/>
                    <a:pt x="18" y="3"/>
                  </a:cubicBezTo>
                  <a:lnTo>
                    <a:pt x="18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lnTo>
                    <a:pt x="18" y="3"/>
                  </a:lnTo>
                  <a:cubicBezTo>
                    <a:pt x="20" y="3"/>
                    <a:pt x="22" y="3"/>
                    <a:pt x="24" y="3"/>
                  </a:cubicBezTo>
                  <a:cubicBezTo>
                    <a:pt x="20" y="3"/>
                    <a:pt x="18" y="2"/>
                    <a:pt x="18" y="2"/>
                  </a:cubicBezTo>
                  <a:close/>
                </a:path>
              </a:pathLst>
            </a:custGeom>
            <a:solidFill>
              <a:srgbClr val="310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3032875" y="3290200"/>
              <a:ext cx="225" cy="375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2"/>
                    <a:pt x="6" y="15"/>
                    <a:pt x="9" y="15"/>
                  </a:cubicBezTo>
                  <a:cubicBezTo>
                    <a:pt x="6" y="15"/>
                    <a:pt x="6" y="9"/>
                    <a:pt x="6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10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3008300" y="3275575"/>
              <a:ext cx="36700" cy="34250"/>
            </a:xfrm>
            <a:custGeom>
              <a:avLst/>
              <a:gdLst/>
              <a:ahLst/>
              <a:cxnLst/>
              <a:rect l="l" t="t" r="r" b="b"/>
              <a:pathLst>
                <a:path w="1468" h="1370" extrusionOk="0">
                  <a:moveTo>
                    <a:pt x="752" y="395"/>
                  </a:moveTo>
                  <a:cubicBezTo>
                    <a:pt x="767" y="395"/>
                    <a:pt x="778" y="395"/>
                    <a:pt x="793" y="398"/>
                  </a:cubicBezTo>
                  <a:lnTo>
                    <a:pt x="796" y="398"/>
                  </a:lnTo>
                  <a:cubicBezTo>
                    <a:pt x="796" y="398"/>
                    <a:pt x="796" y="397"/>
                    <a:pt x="798" y="397"/>
                  </a:cubicBezTo>
                  <a:cubicBezTo>
                    <a:pt x="800" y="397"/>
                    <a:pt x="801" y="397"/>
                    <a:pt x="804" y="398"/>
                  </a:cubicBezTo>
                  <a:cubicBezTo>
                    <a:pt x="807" y="398"/>
                    <a:pt x="810" y="398"/>
                    <a:pt x="819" y="401"/>
                  </a:cubicBezTo>
                  <a:lnTo>
                    <a:pt x="830" y="401"/>
                  </a:lnTo>
                  <a:cubicBezTo>
                    <a:pt x="839" y="404"/>
                    <a:pt x="850" y="410"/>
                    <a:pt x="862" y="416"/>
                  </a:cubicBezTo>
                  <a:cubicBezTo>
                    <a:pt x="879" y="427"/>
                    <a:pt x="902" y="441"/>
                    <a:pt x="920" y="453"/>
                  </a:cubicBezTo>
                  <a:cubicBezTo>
                    <a:pt x="925" y="459"/>
                    <a:pt x="934" y="467"/>
                    <a:pt x="937" y="473"/>
                  </a:cubicBezTo>
                  <a:cubicBezTo>
                    <a:pt x="948" y="485"/>
                    <a:pt x="954" y="490"/>
                    <a:pt x="963" y="502"/>
                  </a:cubicBezTo>
                  <a:cubicBezTo>
                    <a:pt x="963" y="502"/>
                    <a:pt x="963" y="505"/>
                    <a:pt x="966" y="505"/>
                  </a:cubicBezTo>
                  <a:lnTo>
                    <a:pt x="966" y="511"/>
                  </a:lnTo>
                  <a:cubicBezTo>
                    <a:pt x="966" y="511"/>
                    <a:pt x="969" y="514"/>
                    <a:pt x="969" y="516"/>
                  </a:cubicBezTo>
                  <a:cubicBezTo>
                    <a:pt x="976" y="526"/>
                    <a:pt x="977" y="532"/>
                    <a:pt x="976" y="532"/>
                  </a:cubicBezTo>
                  <a:cubicBezTo>
                    <a:pt x="975" y="532"/>
                    <a:pt x="975" y="531"/>
                    <a:pt x="974" y="531"/>
                  </a:cubicBezTo>
                  <a:lnTo>
                    <a:pt x="974" y="531"/>
                  </a:lnTo>
                  <a:cubicBezTo>
                    <a:pt x="980" y="542"/>
                    <a:pt x="989" y="554"/>
                    <a:pt x="992" y="562"/>
                  </a:cubicBezTo>
                  <a:cubicBezTo>
                    <a:pt x="977" y="562"/>
                    <a:pt x="980" y="571"/>
                    <a:pt x="983" y="577"/>
                  </a:cubicBezTo>
                  <a:cubicBezTo>
                    <a:pt x="983" y="583"/>
                    <a:pt x="989" y="586"/>
                    <a:pt x="989" y="588"/>
                  </a:cubicBezTo>
                  <a:lnTo>
                    <a:pt x="992" y="597"/>
                  </a:lnTo>
                  <a:cubicBezTo>
                    <a:pt x="992" y="600"/>
                    <a:pt x="992" y="603"/>
                    <a:pt x="995" y="603"/>
                  </a:cubicBezTo>
                  <a:lnTo>
                    <a:pt x="995" y="606"/>
                  </a:lnTo>
                  <a:cubicBezTo>
                    <a:pt x="997" y="626"/>
                    <a:pt x="1003" y="646"/>
                    <a:pt x="1006" y="663"/>
                  </a:cubicBezTo>
                  <a:lnTo>
                    <a:pt x="1006" y="666"/>
                  </a:lnTo>
                  <a:lnTo>
                    <a:pt x="1006" y="704"/>
                  </a:lnTo>
                  <a:cubicBezTo>
                    <a:pt x="1003" y="715"/>
                    <a:pt x="1003" y="724"/>
                    <a:pt x="1003" y="735"/>
                  </a:cubicBezTo>
                  <a:cubicBezTo>
                    <a:pt x="995" y="758"/>
                    <a:pt x="980" y="787"/>
                    <a:pt x="977" y="807"/>
                  </a:cubicBezTo>
                  <a:lnTo>
                    <a:pt x="977" y="810"/>
                  </a:lnTo>
                  <a:cubicBezTo>
                    <a:pt x="969" y="825"/>
                    <a:pt x="963" y="836"/>
                    <a:pt x="951" y="848"/>
                  </a:cubicBezTo>
                  <a:cubicBezTo>
                    <a:pt x="946" y="854"/>
                    <a:pt x="940" y="859"/>
                    <a:pt x="937" y="865"/>
                  </a:cubicBezTo>
                  <a:lnTo>
                    <a:pt x="917" y="888"/>
                  </a:lnTo>
                  <a:cubicBezTo>
                    <a:pt x="897" y="905"/>
                    <a:pt x="876" y="920"/>
                    <a:pt x="859" y="934"/>
                  </a:cubicBezTo>
                  <a:cubicBezTo>
                    <a:pt x="848" y="940"/>
                    <a:pt x="836" y="946"/>
                    <a:pt x="830" y="952"/>
                  </a:cubicBezTo>
                  <a:lnTo>
                    <a:pt x="776" y="975"/>
                  </a:lnTo>
                  <a:cubicBezTo>
                    <a:pt x="764" y="978"/>
                    <a:pt x="752" y="978"/>
                    <a:pt x="744" y="980"/>
                  </a:cubicBezTo>
                  <a:cubicBezTo>
                    <a:pt x="735" y="980"/>
                    <a:pt x="724" y="980"/>
                    <a:pt x="718" y="983"/>
                  </a:cubicBezTo>
                  <a:cubicBezTo>
                    <a:pt x="701" y="983"/>
                    <a:pt x="680" y="983"/>
                    <a:pt x="663" y="980"/>
                  </a:cubicBezTo>
                  <a:cubicBezTo>
                    <a:pt x="660" y="980"/>
                    <a:pt x="652" y="980"/>
                    <a:pt x="649" y="978"/>
                  </a:cubicBezTo>
                  <a:cubicBezTo>
                    <a:pt x="629" y="969"/>
                    <a:pt x="606" y="963"/>
                    <a:pt x="588" y="954"/>
                  </a:cubicBezTo>
                  <a:cubicBezTo>
                    <a:pt x="585" y="952"/>
                    <a:pt x="580" y="952"/>
                    <a:pt x="574" y="949"/>
                  </a:cubicBezTo>
                  <a:cubicBezTo>
                    <a:pt x="557" y="937"/>
                    <a:pt x="542" y="929"/>
                    <a:pt x="528" y="917"/>
                  </a:cubicBezTo>
                  <a:lnTo>
                    <a:pt x="528" y="917"/>
                  </a:lnTo>
                  <a:cubicBezTo>
                    <a:pt x="528" y="917"/>
                    <a:pt x="531" y="920"/>
                    <a:pt x="531" y="923"/>
                  </a:cubicBezTo>
                  <a:cubicBezTo>
                    <a:pt x="528" y="920"/>
                    <a:pt x="522" y="920"/>
                    <a:pt x="522" y="917"/>
                  </a:cubicBezTo>
                  <a:cubicBezTo>
                    <a:pt x="519" y="914"/>
                    <a:pt x="516" y="914"/>
                    <a:pt x="513" y="905"/>
                  </a:cubicBezTo>
                  <a:lnTo>
                    <a:pt x="508" y="905"/>
                  </a:lnTo>
                  <a:lnTo>
                    <a:pt x="508" y="903"/>
                  </a:lnTo>
                  <a:lnTo>
                    <a:pt x="505" y="897"/>
                  </a:lnTo>
                  <a:lnTo>
                    <a:pt x="502" y="897"/>
                  </a:lnTo>
                  <a:cubicBezTo>
                    <a:pt x="490" y="888"/>
                    <a:pt x="479" y="877"/>
                    <a:pt x="470" y="862"/>
                  </a:cubicBezTo>
                  <a:cubicBezTo>
                    <a:pt x="464" y="856"/>
                    <a:pt x="461" y="848"/>
                    <a:pt x="459" y="845"/>
                  </a:cubicBezTo>
                  <a:cubicBezTo>
                    <a:pt x="447" y="831"/>
                    <a:pt x="441" y="816"/>
                    <a:pt x="433" y="796"/>
                  </a:cubicBezTo>
                  <a:cubicBezTo>
                    <a:pt x="430" y="790"/>
                    <a:pt x="427" y="776"/>
                    <a:pt x="421" y="764"/>
                  </a:cubicBezTo>
                  <a:lnTo>
                    <a:pt x="421" y="761"/>
                  </a:lnTo>
                  <a:cubicBezTo>
                    <a:pt x="421" y="761"/>
                    <a:pt x="418" y="761"/>
                    <a:pt x="421" y="758"/>
                  </a:cubicBezTo>
                  <a:lnTo>
                    <a:pt x="421" y="750"/>
                  </a:lnTo>
                  <a:cubicBezTo>
                    <a:pt x="418" y="744"/>
                    <a:pt x="418" y="735"/>
                    <a:pt x="418" y="730"/>
                  </a:cubicBezTo>
                  <a:cubicBezTo>
                    <a:pt x="415" y="718"/>
                    <a:pt x="415" y="712"/>
                    <a:pt x="415" y="701"/>
                  </a:cubicBezTo>
                  <a:cubicBezTo>
                    <a:pt x="415" y="681"/>
                    <a:pt x="415" y="660"/>
                    <a:pt x="418" y="643"/>
                  </a:cubicBezTo>
                  <a:cubicBezTo>
                    <a:pt x="421" y="635"/>
                    <a:pt x="421" y="629"/>
                    <a:pt x="427" y="620"/>
                  </a:cubicBezTo>
                  <a:cubicBezTo>
                    <a:pt x="430" y="609"/>
                    <a:pt x="433" y="600"/>
                    <a:pt x="435" y="591"/>
                  </a:cubicBezTo>
                  <a:cubicBezTo>
                    <a:pt x="447" y="571"/>
                    <a:pt x="461" y="554"/>
                    <a:pt x="476" y="534"/>
                  </a:cubicBezTo>
                  <a:cubicBezTo>
                    <a:pt x="484" y="522"/>
                    <a:pt x="493" y="516"/>
                    <a:pt x="505" y="511"/>
                  </a:cubicBezTo>
                  <a:cubicBezTo>
                    <a:pt x="516" y="502"/>
                    <a:pt x="528" y="490"/>
                    <a:pt x="536" y="485"/>
                  </a:cubicBezTo>
                  <a:cubicBezTo>
                    <a:pt x="542" y="485"/>
                    <a:pt x="542" y="482"/>
                    <a:pt x="545" y="476"/>
                  </a:cubicBezTo>
                  <a:cubicBezTo>
                    <a:pt x="571" y="462"/>
                    <a:pt x="600" y="444"/>
                    <a:pt x="629" y="433"/>
                  </a:cubicBezTo>
                  <a:lnTo>
                    <a:pt x="672" y="413"/>
                  </a:lnTo>
                  <a:lnTo>
                    <a:pt x="678" y="410"/>
                  </a:lnTo>
                  <a:cubicBezTo>
                    <a:pt x="704" y="404"/>
                    <a:pt x="724" y="398"/>
                    <a:pt x="752" y="395"/>
                  </a:cubicBezTo>
                  <a:close/>
                  <a:moveTo>
                    <a:pt x="753" y="1"/>
                  </a:moveTo>
                  <a:cubicBezTo>
                    <a:pt x="644" y="1"/>
                    <a:pt x="536" y="30"/>
                    <a:pt x="438" y="78"/>
                  </a:cubicBezTo>
                  <a:cubicBezTo>
                    <a:pt x="199" y="188"/>
                    <a:pt x="0" y="413"/>
                    <a:pt x="12" y="689"/>
                  </a:cubicBezTo>
                  <a:cubicBezTo>
                    <a:pt x="23" y="929"/>
                    <a:pt x="153" y="1162"/>
                    <a:pt x="369" y="1280"/>
                  </a:cubicBezTo>
                  <a:cubicBezTo>
                    <a:pt x="473" y="1339"/>
                    <a:pt x="581" y="1369"/>
                    <a:pt x="699" y="1369"/>
                  </a:cubicBezTo>
                  <a:cubicBezTo>
                    <a:pt x="718" y="1369"/>
                    <a:pt x="738" y="1368"/>
                    <a:pt x="758" y="1367"/>
                  </a:cubicBezTo>
                  <a:cubicBezTo>
                    <a:pt x="894" y="1355"/>
                    <a:pt x="1021" y="1292"/>
                    <a:pt x="1130" y="1211"/>
                  </a:cubicBezTo>
                  <a:cubicBezTo>
                    <a:pt x="1384" y="1015"/>
                    <a:pt x="1467" y="663"/>
                    <a:pt x="1326" y="372"/>
                  </a:cubicBezTo>
                  <a:cubicBezTo>
                    <a:pt x="1248" y="225"/>
                    <a:pt x="1119" y="107"/>
                    <a:pt x="963" y="41"/>
                  </a:cubicBezTo>
                  <a:cubicBezTo>
                    <a:pt x="895" y="13"/>
                    <a:pt x="824" y="1"/>
                    <a:pt x="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3018600" y="3285450"/>
              <a:ext cx="14800" cy="14650"/>
            </a:xfrm>
            <a:custGeom>
              <a:avLst/>
              <a:gdLst/>
              <a:ahLst/>
              <a:cxnLst/>
              <a:rect l="l" t="t" r="r" b="b"/>
              <a:pathLst>
                <a:path w="592" h="586" extrusionOk="0">
                  <a:moveTo>
                    <a:pt x="338" y="0"/>
                  </a:moveTo>
                  <a:cubicBezTo>
                    <a:pt x="309" y="3"/>
                    <a:pt x="289" y="9"/>
                    <a:pt x="263" y="15"/>
                  </a:cubicBezTo>
                  <a:lnTo>
                    <a:pt x="257" y="18"/>
                  </a:lnTo>
                  <a:lnTo>
                    <a:pt x="214" y="38"/>
                  </a:lnTo>
                  <a:cubicBezTo>
                    <a:pt x="185" y="49"/>
                    <a:pt x="156" y="67"/>
                    <a:pt x="130" y="81"/>
                  </a:cubicBezTo>
                  <a:cubicBezTo>
                    <a:pt x="127" y="87"/>
                    <a:pt x="127" y="90"/>
                    <a:pt x="121" y="90"/>
                  </a:cubicBezTo>
                  <a:cubicBezTo>
                    <a:pt x="113" y="95"/>
                    <a:pt x="101" y="107"/>
                    <a:pt x="90" y="116"/>
                  </a:cubicBezTo>
                  <a:cubicBezTo>
                    <a:pt x="78" y="121"/>
                    <a:pt x="70" y="130"/>
                    <a:pt x="61" y="139"/>
                  </a:cubicBezTo>
                  <a:cubicBezTo>
                    <a:pt x="47" y="159"/>
                    <a:pt x="32" y="176"/>
                    <a:pt x="21" y="196"/>
                  </a:cubicBezTo>
                  <a:cubicBezTo>
                    <a:pt x="18" y="205"/>
                    <a:pt x="15" y="216"/>
                    <a:pt x="12" y="225"/>
                  </a:cubicBezTo>
                  <a:cubicBezTo>
                    <a:pt x="6" y="234"/>
                    <a:pt x="6" y="240"/>
                    <a:pt x="3" y="248"/>
                  </a:cubicBezTo>
                  <a:cubicBezTo>
                    <a:pt x="0" y="265"/>
                    <a:pt x="0" y="289"/>
                    <a:pt x="0" y="306"/>
                  </a:cubicBezTo>
                  <a:cubicBezTo>
                    <a:pt x="0" y="317"/>
                    <a:pt x="0" y="323"/>
                    <a:pt x="3" y="335"/>
                  </a:cubicBezTo>
                  <a:cubicBezTo>
                    <a:pt x="3" y="340"/>
                    <a:pt x="3" y="349"/>
                    <a:pt x="6" y="355"/>
                  </a:cubicBezTo>
                  <a:lnTo>
                    <a:pt x="6" y="363"/>
                  </a:lnTo>
                  <a:cubicBezTo>
                    <a:pt x="3" y="366"/>
                    <a:pt x="6" y="366"/>
                    <a:pt x="6" y="366"/>
                  </a:cubicBezTo>
                  <a:lnTo>
                    <a:pt x="6" y="369"/>
                  </a:lnTo>
                  <a:cubicBezTo>
                    <a:pt x="12" y="381"/>
                    <a:pt x="15" y="395"/>
                    <a:pt x="18" y="404"/>
                  </a:cubicBezTo>
                  <a:cubicBezTo>
                    <a:pt x="26" y="421"/>
                    <a:pt x="32" y="436"/>
                    <a:pt x="44" y="450"/>
                  </a:cubicBezTo>
                  <a:cubicBezTo>
                    <a:pt x="47" y="453"/>
                    <a:pt x="49" y="461"/>
                    <a:pt x="55" y="467"/>
                  </a:cubicBezTo>
                  <a:cubicBezTo>
                    <a:pt x="64" y="482"/>
                    <a:pt x="75" y="493"/>
                    <a:pt x="87" y="505"/>
                  </a:cubicBezTo>
                  <a:lnTo>
                    <a:pt x="90" y="505"/>
                  </a:lnTo>
                  <a:lnTo>
                    <a:pt x="93" y="508"/>
                  </a:lnTo>
                  <a:lnTo>
                    <a:pt x="96" y="510"/>
                  </a:lnTo>
                  <a:cubicBezTo>
                    <a:pt x="101" y="510"/>
                    <a:pt x="104" y="513"/>
                    <a:pt x="107" y="519"/>
                  </a:cubicBezTo>
                  <a:lnTo>
                    <a:pt x="110" y="519"/>
                  </a:lnTo>
                  <a:cubicBezTo>
                    <a:pt x="124" y="528"/>
                    <a:pt x="139" y="539"/>
                    <a:pt x="159" y="551"/>
                  </a:cubicBezTo>
                  <a:cubicBezTo>
                    <a:pt x="165" y="554"/>
                    <a:pt x="168" y="554"/>
                    <a:pt x="173" y="557"/>
                  </a:cubicBezTo>
                  <a:cubicBezTo>
                    <a:pt x="191" y="565"/>
                    <a:pt x="211" y="571"/>
                    <a:pt x="234" y="580"/>
                  </a:cubicBezTo>
                  <a:cubicBezTo>
                    <a:pt x="237" y="583"/>
                    <a:pt x="245" y="583"/>
                    <a:pt x="248" y="583"/>
                  </a:cubicBezTo>
                  <a:cubicBezTo>
                    <a:pt x="266" y="585"/>
                    <a:pt x="283" y="585"/>
                    <a:pt x="303" y="585"/>
                  </a:cubicBezTo>
                  <a:cubicBezTo>
                    <a:pt x="309" y="583"/>
                    <a:pt x="320" y="583"/>
                    <a:pt x="329" y="583"/>
                  </a:cubicBezTo>
                  <a:cubicBezTo>
                    <a:pt x="338" y="580"/>
                    <a:pt x="349" y="580"/>
                    <a:pt x="361" y="577"/>
                  </a:cubicBezTo>
                  <a:lnTo>
                    <a:pt x="415" y="554"/>
                  </a:lnTo>
                  <a:cubicBezTo>
                    <a:pt x="421" y="548"/>
                    <a:pt x="433" y="542"/>
                    <a:pt x="444" y="536"/>
                  </a:cubicBezTo>
                  <a:cubicBezTo>
                    <a:pt x="462" y="522"/>
                    <a:pt x="482" y="508"/>
                    <a:pt x="499" y="490"/>
                  </a:cubicBezTo>
                  <a:lnTo>
                    <a:pt x="522" y="467"/>
                  </a:lnTo>
                  <a:cubicBezTo>
                    <a:pt x="525" y="461"/>
                    <a:pt x="528" y="456"/>
                    <a:pt x="536" y="450"/>
                  </a:cubicBezTo>
                  <a:cubicBezTo>
                    <a:pt x="548" y="438"/>
                    <a:pt x="554" y="427"/>
                    <a:pt x="562" y="412"/>
                  </a:cubicBezTo>
                  <a:lnTo>
                    <a:pt x="562" y="410"/>
                  </a:lnTo>
                  <a:cubicBezTo>
                    <a:pt x="565" y="389"/>
                    <a:pt x="580" y="361"/>
                    <a:pt x="588" y="338"/>
                  </a:cubicBezTo>
                  <a:cubicBezTo>
                    <a:pt x="588" y="326"/>
                    <a:pt x="588" y="317"/>
                    <a:pt x="591" y="306"/>
                  </a:cubicBezTo>
                  <a:lnTo>
                    <a:pt x="591" y="268"/>
                  </a:lnTo>
                  <a:lnTo>
                    <a:pt x="591" y="265"/>
                  </a:lnTo>
                  <a:cubicBezTo>
                    <a:pt x="588" y="248"/>
                    <a:pt x="583" y="225"/>
                    <a:pt x="580" y="208"/>
                  </a:cubicBezTo>
                  <a:lnTo>
                    <a:pt x="580" y="205"/>
                  </a:lnTo>
                  <a:cubicBezTo>
                    <a:pt x="580" y="202"/>
                    <a:pt x="580" y="196"/>
                    <a:pt x="577" y="191"/>
                  </a:cubicBezTo>
                  <a:cubicBezTo>
                    <a:pt x="577" y="188"/>
                    <a:pt x="574" y="182"/>
                    <a:pt x="574" y="179"/>
                  </a:cubicBezTo>
                  <a:cubicBezTo>
                    <a:pt x="568" y="176"/>
                    <a:pt x="565" y="167"/>
                    <a:pt x="565" y="162"/>
                  </a:cubicBezTo>
                  <a:cubicBezTo>
                    <a:pt x="560" y="150"/>
                    <a:pt x="551" y="139"/>
                    <a:pt x="562" y="136"/>
                  </a:cubicBezTo>
                  <a:lnTo>
                    <a:pt x="551" y="116"/>
                  </a:lnTo>
                  <a:lnTo>
                    <a:pt x="551" y="110"/>
                  </a:lnTo>
                  <a:cubicBezTo>
                    <a:pt x="548" y="110"/>
                    <a:pt x="548" y="107"/>
                    <a:pt x="548" y="107"/>
                  </a:cubicBezTo>
                  <a:cubicBezTo>
                    <a:pt x="539" y="95"/>
                    <a:pt x="534" y="90"/>
                    <a:pt x="522" y="78"/>
                  </a:cubicBezTo>
                  <a:cubicBezTo>
                    <a:pt x="519" y="72"/>
                    <a:pt x="511" y="64"/>
                    <a:pt x="505" y="58"/>
                  </a:cubicBezTo>
                  <a:cubicBezTo>
                    <a:pt x="485" y="46"/>
                    <a:pt x="464" y="32"/>
                    <a:pt x="447" y="21"/>
                  </a:cubicBezTo>
                  <a:cubicBezTo>
                    <a:pt x="436" y="15"/>
                    <a:pt x="424" y="9"/>
                    <a:pt x="413" y="6"/>
                  </a:cubicBezTo>
                  <a:lnTo>
                    <a:pt x="407" y="6"/>
                  </a:lnTo>
                  <a:cubicBezTo>
                    <a:pt x="395" y="6"/>
                    <a:pt x="389" y="6"/>
                    <a:pt x="384" y="3"/>
                  </a:cubicBezTo>
                  <a:lnTo>
                    <a:pt x="378" y="3"/>
                  </a:lnTo>
                  <a:cubicBezTo>
                    <a:pt x="364" y="0"/>
                    <a:pt x="352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3090725" y="3703000"/>
              <a:ext cx="300" cy="525"/>
            </a:xfrm>
            <a:custGeom>
              <a:avLst/>
              <a:gdLst/>
              <a:ahLst/>
              <a:cxnLst/>
              <a:rect l="l" t="t" r="r" b="b"/>
              <a:pathLst>
                <a:path w="12" h="21" extrusionOk="0">
                  <a:moveTo>
                    <a:pt x="9" y="0"/>
                  </a:moveTo>
                  <a:lnTo>
                    <a:pt x="9" y="0"/>
                  </a:lnTo>
                  <a:cubicBezTo>
                    <a:pt x="3" y="6"/>
                    <a:pt x="3" y="9"/>
                    <a:pt x="0" y="15"/>
                  </a:cubicBezTo>
                  <a:lnTo>
                    <a:pt x="0" y="20"/>
                  </a:lnTo>
                  <a:cubicBezTo>
                    <a:pt x="9" y="6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310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3090650" y="3707525"/>
              <a:ext cx="25" cy="17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1"/>
                  </a:moveTo>
                  <a:cubicBezTo>
                    <a:pt x="1" y="7"/>
                    <a:pt x="1" y="7"/>
                    <a:pt x="1" y="1"/>
                  </a:cubicBezTo>
                  <a:close/>
                </a:path>
              </a:pathLst>
            </a:custGeom>
            <a:solidFill>
              <a:srgbClr val="310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3079975" y="3687300"/>
              <a:ext cx="40525" cy="36800"/>
            </a:xfrm>
            <a:custGeom>
              <a:avLst/>
              <a:gdLst/>
              <a:ahLst/>
              <a:cxnLst/>
              <a:rect l="l" t="t" r="r" b="b"/>
              <a:pathLst>
                <a:path w="1621" h="1472" extrusionOk="0">
                  <a:moveTo>
                    <a:pt x="692" y="0"/>
                  </a:moveTo>
                  <a:cubicBezTo>
                    <a:pt x="554" y="0"/>
                    <a:pt x="421" y="48"/>
                    <a:pt x="309" y="132"/>
                  </a:cubicBezTo>
                  <a:cubicBezTo>
                    <a:pt x="159" y="245"/>
                    <a:pt x="82" y="421"/>
                    <a:pt x="50" y="599"/>
                  </a:cubicBezTo>
                  <a:cubicBezTo>
                    <a:pt x="1" y="859"/>
                    <a:pt x="73" y="1127"/>
                    <a:pt x="174" y="1363"/>
                  </a:cubicBezTo>
                  <a:cubicBezTo>
                    <a:pt x="203" y="1430"/>
                    <a:pt x="279" y="1471"/>
                    <a:pt x="353" y="1471"/>
                  </a:cubicBezTo>
                  <a:cubicBezTo>
                    <a:pt x="381" y="1471"/>
                    <a:pt x="409" y="1465"/>
                    <a:pt x="433" y="1452"/>
                  </a:cubicBezTo>
                  <a:cubicBezTo>
                    <a:pt x="528" y="1401"/>
                    <a:pt x="563" y="1294"/>
                    <a:pt x="520" y="1193"/>
                  </a:cubicBezTo>
                  <a:cubicBezTo>
                    <a:pt x="511" y="1164"/>
                    <a:pt x="500" y="1138"/>
                    <a:pt x="488" y="1110"/>
                  </a:cubicBezTo>
                  <a:cubicBezTo>
                    <a:pt x="485" y="1095"/>
                    <a:pt x="477" y="1084"/>
                    <a:pt x="474" y="1069"/>
                  </a:cubicBezTo>
                  <a:lnTo>
                    <a:pt x="474" y="1066"/>
                  </a:lnTo>
                  <a:cubicBezTo>
                    <a:pt x="459" y="1020"/>
                    <a:pt x="448" y="968"/>
                    <a:pt x="439" y="919"/>
                  </a:cubicBezTo>
                  <a:cubicBezTo>
                    <a:pt x="433" y="888"/>
                    <a:pt x="430" y="850"/>
                    <a:pt x="428" y="818"/>
                  </a:cubicBezTo>
                  <a:lnTo>
                    <a:pt x="428" y="807"/>
                  </a:lnTo>
                  <a:cubicBezTo>
                    <a:pt x="425" y="804"/>
                    <a:pt x="425" y="804"/>
                    <a:pt x="425" y="801"/>
                  </a:cubicBezTo>
                  <a:lnTo>
                    <a:pt x="425" y="795"/>
                  </a:lnTo>
                  <a:lnTo>
                    <a:pt x="425" y="792"/>
                  </a:lnTo>
                  <a:lnTo>
                    <a:pt x="425" y="767"/>
                  </a:lnTo>
                  <a:cubicBezTo>
                    <a:pt x="425" y="746"/>
                    <a:pt x="425" y="723"/>
                    <a:pt x="428" y="703"/>
                  </a:cubicBezTo>
                  <a:cubicBezTo>
                    <a:pt x="428" y="689"/>
                    <a:pt x="430" y="671"/>
                    <a:pt x="430" y="657"/>
                  </a:cubicBezTo>
                  <a:lnTo>
                    <a:pt x="430" y="657"/>
                  </a:lnTo>
                  <a:lnTo>
                    <a:pt x="428" y="660"/>
                  </a:lnTo>
                  <a:cubicBezTo>
                    <a:pt x="430" y="657"/>
                    <a:pt x="430" y="651"/>
                    <a:pt x="430" y="648"/>
                  </a:cubicBezTo>
                  <a:cubicBezTo>
                    <a:pt x="430" y="643"/>
                    <a:pt x="433" y="637"/>
                    <a:pt x="433" y="634"/>
                  </a:cubicBezTo>
                  <a:lnTo>
                    <a:pt x="433" y="631"/>
                  </a:lnTo>
                  <a:cubicBezTo>
                    <a:pt x="442" y="599"/>
                    <a:pt x="453" y="571"/>
                    <a:pt x="468" y="542"/>
                  </a:cubicBezTo>
                  <a:cubicBezTo>
                    <a:pt x="468" y="533"/>
                    <a:pt x="471" y="533"/>
                    <a:pt x="471" y="530"/>
                  </a:cubicBezTo>
                  <a:lnTo>
                    <a:pt x="491" y="499"/>
                  </a:lnTo>
                  <a:lnTo>
                    <a:pt x="502" y="487"/>
                  </a:lnTo>
                  <a:cubicBezTo>
                    <a:pt x="502" y="487"/>
                    <a:pt x="502" y="484"/>
                    <a:pt x="505" y="484"/>
                  </a:cubicBezTo>
                  <a:cubicBezTo>
                    <a:pt x="511" y="484"/>
                    <a:pt x="511" y="478"/>
                    <a:pt x="514" y="475"/>
                  </a:cubicBezTo>
                  <a:cubicBezTo>
                    <a:pt x="520" y="470"/>
                    <a:pt x="526" y="458"/>
                    <a:pt x="531" y="455"/>
                  </a:cubicBezTo>
                  <a:cubicBezTo>
                    <a:pt x="543" y="447"/>
                    <a:pt x="549" y="441"/>
                    <a:pt x="560" y="432"/>
                  </a:cubicBezTo>
                  <a:lnTo>
                    <a:pt x="560" y="429"/>
                  </a:lnTo>
                  <a:cubicBezTo>
                    <a:pt x="573" y="421"/>
                    <a:pt x="589" y="416"/>
                    <a:pt x="603" y="408"/>
                  </a:cubicBezTo>
                  <a:lnTo>
                    <a:pt x="603" y="408"/>
                  </a:lnTo>
                  <a:cubicBezTo>
                    <a:pt x="603" y="408"/>
                    <a:pt x="603" y="408"/>
                    <a:pt x="603" y="408"/>
                  </a:cubicBezTo>
                  <a:cubicBezTo>
                    <a:pt x="604" y="408"/>
                    <a:pt x="605" y="408"/>
                    <a:pt x="606" y="406"/>
                  </a:cubicBezTo>
                  <a:lnTo>
                    <a:pt x="606" y="406"/>
                  </a:lnTo>
                  <a:cubicBezTo>
                    <a:pt x="605" y="407"/>
                    <a:pt x="604" y="408"/>
                    <a:pt x="603" y="408"/>
                  </a:cubicBezTo>
                  <a:lnTo>
                    <a:pt x="603" y="408"/>
                  </a:lnTo>
                  <a:cubicBezTo>
                    <a:pt x="602" y="408"/>
                    <a:pt x="604" y="403"/>
                    <a:pt x="615" y="401"/>
                  </a:cubicBezTo>
                  <a:cubicBezTo>
                    <a:pt x="621" y="401"/>
                    <a:pt x="626" y="398"/>
                    <a:pt x="629" y="398"/>
                  </a:cubicBezTo>
                  <a:cubicBezTo>
                    <a:pt x="630" y="399"/>
                    <a:pt x="631" y="399"/>
                    <a:pt x="631" y="399"/>
                  </a:cubicBezTo>
                  <a:cubicBezTo>
                    <a:pt x="632" y="399"/>
                    <a:pt x="633" y="398"/>
                    <a:pt x="635" y="398"/>
                  </a:cubicBezTo>
                  <a:cubicBezTo>
                    <a:pt x="649" y="392"/>
                    <a:pt x="661" y="392"/>
                    <a:pt x="672" y="389"/>
                  </a:cubicBezTo>
                  <a:lnTo>
                    <a:pt x="721" y="389"/>
                  </a:lnTo>
                  <a:cubicBezTo>
                    <a:pt x="733" y="389"/>
                    <a:pt x="747" y="392"/>
                    <a:pt x="759" y="392"/>
                  </a:cubicBezTo>
                  <a:lnTo>
                    <a:pt x="765" y="392"/>
                  </a:lnTo>
                  <a:cubicBezTo>
                    <a:pt x="785" y="401"/>
                    <a:pt x="802" y="406"/>
                    <a:pt x="822" y="415"/>
                  </a:cubicBezTo>
                  <a:cubicBezTo>
                    <a:pt x="828" y="415"/>
                    <a:pt x="834" y="418"/>
                    <a:pt x="843" y="421"/>
                  </a:cubicBezTo>
                  <a:cubicBezTo>
                    <a:pt x="843" y="421"/>
                    <a:pt x="845" y="426"/>
                    <a:pt x="848" y="426"/>
                  </a:cubicBezTo>
                  <a:lnTo>
                    <a:pt x="851" y="426"/>
                  </a:lnTo>
                  <a:cubicBezTo>
                    <a:pt x="857" y="429"/>
                    <a:pt x="860" y="432"/>
                    <a:pt x="863" y="432"/>
                  </a:cubicBezTo>
                  <a:cubicBezTo>
                    <a:pt x="877" y="441"/>
                    <a:pt x="889" y="450"/>
                    <a:pt x="903" y="458"/>
                  </a:cubicBezTo>
                  <a:cubicBezTo>
                    <a:pt x="915" y="470"/>
                    <a:pt x="929" y="475"/>
                    <a:pt x="938" y="487"/>
                  </a:cubicBezTo>
                  <a:lnTo>
                    <a:pt x="961" y="507"/>
                  </a:lnTo>
                  <a:cubicBezTo>
                    <a:pt x="992" y="542"/>
                    <a:pt x="1021" y="573"/>
                    <a:pt x="1047" y="608"/>
                  </a:cubicBezTo>
                  <a:cubicBezTo>
                    <a:pt x="1050" y="614"/>
                    <a:pt x="1053" y="620"/>
                    <a:pt x="1059" y="622"/>
                  </a:cubicBezTo>
                  <a:cubicBezTo>
                    <a:pt x="1062" y="628"/>
                    <a:pt x="1062" y="631"/>
                    <a:pt x="1064" y="634"/>
                  </a:cubicBezTo>
                  <a:lnTo>
                    <a:pt x="1067" y="637"/>
                  </a:lnTo>
                  <a:cubicBezTo>
                    <a:pt x="1082" y="660"/>
                    <a:pt x="1093" y="677"/>
                    <a:pt x="1105" y="700"/>
                  </a:cubicBezTo>
                  <a:cubicBezTo>
                    <a:pt x="1131" y="749"/>
                    <a:pt x="1154" y="801"/>
                    <a:pt x="1174" y="850"/>
                  </a:cubicBezTo>
                  <a:cubicBezTo>
                    <a:pt x="1174" y="853"/>
                    <a:pt x="1177" y="859"/>
                    <a:pt x="1177" y="865"/>
                  </a:cubicBezTo>
                  <a:lnTo>
                    <a:pt x="1177" y="867"/>
                  </a:lnTo>
                  <a:cubicBezTo>
                    <a:pt x="1180" y="873"/>
                    <a:pt x="1180" y="873"/>
                    <a:pt x="1180" y="876"/>
                  </a:cubicBezTo>
                  <a:lnTo>
                    <a:pt x="1180" y="879"/>
                  </a:lnTo>
                  <a:cubicBezTo>
                    <a:pt x="1183" y="882"/>
                    <a:pt x="1183" y="882"/>
                    <a:pt x="1183" y="888"/>
                  </a:cubicBezTo>
                  <a:cubicBezTo>
                    <a:pt x="1183" y="893"/>
                    <a:pt x="1188" y="902"/>
                    <a:pt x="1188" y="905"/>
                  </a:cubicBezTo>
                  <a:cubicBezTo>
                    <a:pt x="1194" y="937"/>
                    <a:pt x="1206" y="974"/>
                    <a:pt x="1211" y="1006"/>
                  </a:cubicBezTo>
                  <a:cubicBezTo>
                    <a:pt x="1232" y="1092"/>
                    <a:pt x="1311" y="1165"/>
                    <a:pt x="1402" y="1165"/>
                  </a:cubicBezTo>
                  <a:cubicBezTo>
                    <a:pt x="1414" y="1165"/>
                    <a:pt x="1427" y="1164"/>
                    <a:pt x="1439" y="1161"/>
                  </a:cubicBezTo>
                  <a:cubicBezTo>
                    <a:pt x="1537" y="1138"/>
                    <a:pt x="1621" y="1037"/>
                    <a:pt x="1595" y="934"/>
                  </a:cubicBezTo>
                  <a:cubicBezTo>
                    <a:pt x="1494" y="519"/>
                    <a:pt x="1246" y="81"/>
                    <a:pt x="791" y="9"/>
                  </a:cubicBezTo>
                  <a:cubicBezTo>
                    <a:pt x="758" y="3"/>
                    <a:pt x="725" y="0"/>
                    <a:pt x="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3100525" y="3697600"/>
              <a:ext cx="600" cy="225"/>
            </a:xfrm>
            <a:custGeom>
              <a:avLst/>
              <a:gdLst/>
              <a:ahLst/>
              <a:cxnLst/>
              <a:rect l="l" t="t" r="r" b="b"/>
              <a:pathLst>
                <a:path w="24" h="9" extrusionOk="0">
                  <a:moveTo>
                    <a:pt x="0" y="0"/>
                  </a:moveTo>
                  <a:cubicBezTo>
                    <a:pt x="0" y="2"/>
                    <a:pt x="6" y="5"/>
                    <a:pt x="17" y="7"/>
                  </a:cubicBezTo>
                  <a:lnTo>
                    <a:pt x="17" y="7"/>
                  </a:lnTo>
                  <a:cubicBezTo>
                    <a:pt x="16" y="6"/>
                    <a:pt x="15" y="5"/>
                    <a:pt x="15" y="3"/>
                  </a:cubicBezTo>
                  <a:cubicBezTo>
                    <a:pt x="12" y="3"/>
                    <a:pt x="6" y="3"/>
                    <a:pt x="0" y="0"/>
                  </a:cubicBezTo>
                  <a:close/>
                  <a:moveTo>
                    <a:pt x="17" y="7"/>
                  </a:moveTo>
                  <a:cubicBezTo>
                    <a:pt x="19" y="9"/>
                    <a:pt x="22" y="9"/>
                    <a:pt x="23" y="9"/>
                  </a:cubicBezTo>
                  <a:cubicBezTo>
                    <a:pt x="21" y="8"/>
                    <a:pt x="19" y="8"/>
                    <a:pt x="17" y="7"/>
                  </a:cubicBezTo>
                  <a:close/>
                </a:path>
              </a:pathLst>
            </a:custGeom>
            <a:solidFill>
              <a:srgbClr val="680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3234325" y="3629625"/>
              <a:ext cx="39375" cy="39200"/>
            </a:xfrm>
            <a:custGeom>
              <a:avLst/>
              <a:gdLst/>
              <a:ahLst/>
              <a:cxnLst/>
              <a:rect l="l" t="t" r="r" b="b"/>
              <a:pathLst>
                <a:path w="1575" h="1568" extrusionOk="0">
                  <a:moveTo>
                    <a:pt x="671" y="0"/>
                  </a:moveTo>
                  <a:cubicBezTo>
                    <a:pt x="516" y="0"/>
                    <a:pt x="357" y="63"/>
                    <a:pt x="248" y="177"/>
                  </a:cubicBezTo>
                  <a:cubicBezTo>
                    <a:pt x="116" y="318"/>
                    <a:pt x="44" y="494"/>
                    <a:pt x="23" y="684"/>
                  </a:cubicBezTo>
                  <a:cubicBezTo>
                    <a:pt x="0" y="952"/>
                    <a:pt x="78" y="1223"/>
                    <a:pt x="196" y="1457"/>
                  </a:cubicBezTo>
                  <a:cubicBezTo>
                    <a:pt x="232" y="1523"/>
                    <a:pt x="303" y="1567"/>
                    <a:pt x="374" y="1567"/>
                  </a:cubicBezTo>
                  <a:cubicBezTo>
                    <a:pt x="402" y="1567"/>
                    <a:pt x="430" y="1561"/>
                    <a:pt x="456" y="1546"/>
                  </a:cubicBezTo>
                  <a:cubicBezTo>
                    <a:pt x="551" y="1497"/>
                    <a:pt x="594" y="1385"/>
                    <a:pt x="548" y="1287"/>
                  </a:cubicBezTo>
                  <a:cubicBezTo>
                    <a:pt x="519" y="1238"/>
                    <a:pt x="496" y="1186"/>
                    <a:pt x="476" y="1131"/>
                  </a:cubicBezTo>
                  <a:cubicBezTo>
                    <a:pt x="470" y="1122"/>
                    <a:pt x="467" y="1108"/>
                    <a:pt x="462" y="1096"/>
                  </a:cubicBezTo>
                  <a:cubicBezTo>
                    <a:pt x="464" y="1085"/>
                    <a:pt x="441" y="1036"/>
                    <a:pt x="439" y="1024"/>
                  </a:cubicBezTo>
                  <a:cubicBezTo>
                    <a:pt x="427" y="981"/>
                    <a:pt x="421" y="935"/>
                    <a:pt x="413" y="886"/>
                  </a:cubicBezTo>
                  <a:cubicBezTo>
                    <a:pt x="410" y="866"/>
                    <a:pt x="410" y="843"/>
                    <a:pt x="407" y="825"/>
                  </a:cubicBezTo>
                  <a:lnTo>
                    <a:pt x="407" y="797"/>
                  </a:lnTo>
                  <a:cubicBezTo>
                    <a:pt x="407" y="756"/>
                    <a:pt x="407" y="722"/>
                    <a:pt x="413" y="681"/>
                  </a:cubicBezTo>
                  <a:cubicBezTo>
                    <a:pt x="413" y="676"/>
                    <a:pt x="413" y="667"/>
                    <a:pt x="418" y="661"/>
                  </a:cubicBezTo>
                  <a:lnTo>
                    <a:pt x="427" y="618"/>
                  </a:lnTo>
                  <a:cubicBezTo>
                    <a:pt x="433" y="604"/>
                    <a:pt x="439" y="586"/>
                    <a:pt x="441" y="569"/>
                  </a:cubicBezTo>
                  <a:cubicBezTo>
                    <a:pt x="441" y="566"/>
                    <a:pt x="447" y="560"/>
                    <a:pt x="450" y="555"/>
                  </a:cubicBezTo>
                  <a:lnTo>
                    <a:pt x="450" y="555"/>
                  </a:lnTo>
                  <a:cubicBezTo>
                    <a:pt x="447" y="555"/>
                    <a:pt x="447" y="560"/>
                    <a:pt x="441" y="563"/>
                  </a:cubicBezTo>
                  <a:lnTo>
                    <a:pt x="441" y="563"/>
                  </a:lnTo>
                  <a:cubicBezTo>
                    <a:pt x="447" y="560"/>
                    <a:pt x="447" y="555"/>
                    <a:pt x="450" y="552"/>
                  </a:cubicBezTo>
                  <a:cubicBezTo>
                    <a:pt x="450" y="549"/>
                    <a:pt x="453" y="549"/>
                    <a:pt x="453" y="546"/>
                  </a:cubicBezTo>
                  <a:cubicBezTo>
                    <a:pt x="464" y="523"/>
                    <a:pt x="476" y="506"/>
                    <a:pt x="490" y="483"/>
                  </a:cubicBezTo>
                  <a:cubicBezTo>
                    <a:pt x="493" y="483"/>
                    <a:pt x="493" y="480"/>
                    <a:pt x="496" y="477"/>
                  </a:cubicBezTo>
                  <a:cubicBezTo>
                    <a:pt x="505" y="471"/>
                    <a:pt x="511" y="459"/>
                    <a:pt x="522" y="451"/>
                  </a:cubicBezTo>
                  <a:cubicBezTo>
                    <a:pt x="534" y="445"/>
                    <a:pt x="539" y="436"/>
                    <a:pt x="551" y="431"/>
                  </a:cubicBezTo>
                  <a:lnTo>
                    <a:pt x="554" y="431"/>
                  </a:lnTo>
                  <a:lnTo>
                    <a:pt x="597" y="408"/>
                  </a:lnTo>
                  <a:cubicBezTo>
                    <a:pt x="620" y="402"/>
                    <a:pt x="640" y="399"/>
                    <a:pt x="663" y="393"/>
                  </a:cubicBezTo>
                  <a:lnTo>
                    <a:pt x="669" y="393"/>
                  </a:lnTo>
                  <a:cubicBezTo>
                    <a:pt x="683" y="393"/>
                    <a:pt x="698" y="399"/>
                    <a:pt x="712" y="399"/>
                  </a:cubicBezTo>
                  <a:lnTo>
                    <a:pt x="715" y="399"/>
                  </a:lnTo>
                  <a:lnTo>
                    <a:pt x="758" y="408"/>
                  </a:lnTo>
                  <a:cubicBezTo>
                    <a:pt x="773" y="413"/>
                    <a:pt x="784" y="419"/>
                    <a:pt x="796" y="422"/>
                  </a:cubicBezTo>
                  <a:lnTo>
                    <a:pt x="802" y="422"/>
                  </a:lnTo>
                  <a:cubicBezTo>
                    <a:pt x="825" y="436"/>
                    <a:pt x="851" y="457"/>
                    <a:pt x="871" y="474"/>
                  </a:cubicBezTo>
                  <a:cubicBezTo>
                    <a:pt x="874" y="474"/>
                    <a:pt x="879" y="477"/>
                    <a:pt x="885" y="485"/>
                  </a:cubicBezTo>
                  <a:cubicBezTo>
                    <a:pt x="885" y="485"/>
                    <a:pt x="885" y="488"/>
                    <a:pt x="888" y="488"/>
                  </a:cubicBezTo>
                  <a:cubicBezTo>
                    <a:pt x="900" y="494"/>
                    <a:pt x="908" y="503"/>
                    <a:pt x="914" y="508"/>
                  </a:cubicBezTo>
                  <a:cubicBezTo>
                    <a:pt x="926" y="523"/>
                    <a:pt x="940" y="543"/>
                    <a:pt x="954" y="557"/>
                  </a:cubicBezTo>
                  <a:lnTo>
                    <a:pt x="998" y="609"/>
                  </a:lnTo>
                  <a:lnTo>
                    <a:pt x="1001" y="615"/>
                  </a:lnTo>
                  <a:lnTo>
                    <a:pt x="1003" y="615"/>
                  </a:lnTo>
                  <a:lnTo>
                    <a:pt x="1009" y="618"/>
                  </a:lnTo>
                  <a:cubicBezTo>
                    <a:pt x="1012" y="630"/>
                    <a:pt x="1024" y="635"/>
                    <a:pt x="1026" y="647"/>
                  </a:cubicBezTo>
                  <a:cubicBezTo>
                    <a:pt x="1055" y="693"/>
                    <a:pt x="1081" y="745"/>
                    <a:pt x="1101" y="794"/>
                  </a:cubicBezTo>
                  <a:cubicBezTo>
                    <a:pt x="1116" y="823"/>
                    <a:pt x="1127" y="854"/>
                    <a:pt x="1139" y="883"/>
                  </a:cubicBezTo>
                  <a:cubicBezTo>
                    <a:pt x="1142" y="898"/>
                    <a:pt x="1148" y="909"/>
                    <a:pt x="1153" y="923"/>
                  </a:cubicBezTo>
                  <a:lnTo>
                    <a:pt x="1153" y="926"/>
                  </a:lnTo>
                  <a:cubicBezTo>
                    <a:pt x="1156" y="935"/>
                    <a:pt x="1156" y="941"/>
                    <a:pt x="1159" y="949"/>
                  </a:cubicBezTo>
                  <a:cubicBezTo>
                    <a:pt x="1184" y="1036"/>
                    <a:pt x="1255" y="1109"/>
                    <a:pt x="1348" y="1109"/>
                  </a:cubicBezTo>
                  <a:cubicBezTo>
                    <a:pt x="1361" y="1109"/>
                    <a:pt x="1374" y="1108"/>
                    <a:pt x="1387" y="1105"/>
                  </a:cubicBezTo>
                  <a:cubicBezTo>
                    <a:pt x="1479" y="1082"/>
                    <a:pt x="1574" y="981"/>
                    <a:pt x="1542" y="877"/>
                  </a:cubicBezTo>
                  <a:cubicBezTo>
                    <a:pt x="1465" y="647"/>
                    <a:pt x="1369" y="408"/>
                    <a:pt x="1197" y="238"/>
                  </a:cubicBezTo>
                  <a:cubicBezTo>
                    <a:pt x="1061" y="108"/>
                    <a:pt x="894" y="7"/>
                    <a:pt x="701" y="1"/>
                  </a:cubicBezTo>
                  <a:cubicBezTo>
                    <a:pt x="691" y="1"/>
                    <a:pt x="681" y="0"/>
                    <a:pt x="671" y="0"/>
                  </a:cubicBezTo>
                  <a:close/>
                </a:path>
              </a:pathLst>
            </a:custGeom>
            <a:solidFill>
              <a:srgbClr val="360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3256075" y="3641450"/>
              <a:ext cx="475" cy="325"/>
            </a:xfrm>
            <a:custGeom>
              <a:avLst/>
              <a:gdLst/>
              <a:ahLst/>
              <a:cxnLst/>
              <a:rect l="l" t="t" r="r" b="b"/>
              <a:pathLst>
                <a:path w="19" h="13" extrusionOk="0">
                  <a:moveTo>
                    <a:pt x="1" y="1"/>
                  </a:moveTo>
                  <a:cubicBezTo>
                    <a:pt x="1" y="4"/>
                    <a:pt x="9" y="7"/>
                    <a:pt x="18" y="12"/>
                  </a:cubicBezTo>
                  <a:lnTo>
                    <a:pt x="15" y="7"/>
                  </a:lnTo>
                  <a:cubicBezTo>
                    <a:pt x="9" y="4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310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3245850" y="3642825"/>
              <a:ext cx="100" cy="175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1" y="6"/>
                  </a:moveTo>
                  <a:cubicBezTo>
                    <a:pt x="3" y="1"/>
                    <a:pt x="3" y="1"/>
                    <a:pt x="1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3259325" y="3645000"/>
              <a:ext cx="250" cy="375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" y="0"/>
                  </a:moveTo>
                  <a:cubicBezTo>
                    <a:pt x="1" y="3"/>
                    <a:pt x="3" y="6"/>
                    <a:pt x="9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10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3253625" y="3639850"/>
              <a:ext cx="600" cy="200"/>
            </a:xfrm>
            <a:custGeom>
              <a:avLst/>
              <a:gdLst/>
              <a:ahLst/>
              <a:cxnLst/>
              <a:rect l="l" t="t" r="r" b="b"/>
              <a:pathLst>
                <a:path w="24" h="8" extrusionOk="0">
                  <a:moveTo>
                    <a:pt x="3" y="1"/>
                  </a:moveTo>
                  <a:cubicBezTo>
                    <a:pt x="1" y="1"/>
                    <a:pt x="5" y="3"/>
                    <a:pt x="24" y="7"/>
                  </a:cubicBezTo>
                  <a:cubicBezTo>
                    <a:pt x="15" y="3"/>
                    <a:pt x="6" y="1"/>
                    <a:pt x="3" y="1"/>
                  </a:cubicBezTo>
                  <a:close/>
                </a:path>
              </a:pathLst>
            </a:custGeom>
            <a:solidFill>
              <a:srgbClr val="310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3144700" y="3680250"/>
              <a:ext cx="82875" cy="61450"/>
            </a:xfrm>
            <a:custGeom>
              <a:avLst/>
              <a:gdLst/>
              <a:ahLst/>
              <a:cxnLst/>
              <a:rect l="l" t="t" r="r" b="b"/>
              <a:pathLst>
                <a:path w="3315" h="2458" extrusionOk="0">
                  <a:moveTo>
                    <a:pt x="2499" y="0"/>
                  </a:moveTo>
                  <a:cubicBezTo>
                    <a:pt x="2343" y="0"/>
                    <a:pt x="2185" y="62"/>
                    <a:pt x="2052" y="190"/>
                  </a:cubicBezTo>
                  <a:cubicBezTo>
                    <a:pt x="1888" y="348"/>
                    <a:pt x="1807" y="564"/>
                    <a:pt x="1680" y="755"/>
                  </a:cubicBezTo>
                  <a:cubicBezTo>
                    <a:pt x="1595" y="814"/>
                    <a:pt x="1494" y="843"/>
                    <a:pt x="1389" y="843"/>
                  </a:cubicBezTo>
                  <a:cubicBezTo>
                    <a:pt x="1317" y="843"/>
                    <a:pt x="1243" y="829"/>
                    <a:pt x="1173" y="801"/>
                  </a:cubicBezTo>
                  <a:cubicBezTo>
                    <a:pt x="1021" y="742"/>
                    <a:pt x="860" y="679"/>
                    <a:pt x="707" y="679"/>
                  </a:cubicBezTo>
                  <a:cubicBezTo>
                    <a:pt x="582" y="679"/>
                    <a:pt x="463" y="722"/>
                    <a:pt x="360" y="844"/>
                  </a:cubicBezTo>
                  <a:cubicBezTo>
                    <a:pt x="0" y="1343"/>
                    <a:pt x="476" y="1922"/>
                    <a:pt x="940" y="2213"/>
                  </a:cubicBezTo>
                  <a:cubicBezTo>
                    <a:pt x="1012" y="2259"/>
                    <a:pt x="1081" y="2296"/>
                    <a:pt x="1144" y="2325"/>
                  </a:cubicBezTo>
                  <a:cubicBezTo>
                    <a:pt x="1342" y="2414"/>
                    <a:pt x="1556" y="2458"/>
                    <a:pt x="1770" y="2458"/>
                  </a:cubicBezTo>
                  <a:cubicBezTo>
                    <a:pt x="2205" y="2458"/>
                    <a:pt x="2638" y="2278"/>
                    <a:pt x="2928" y="1939"/>
                  </a:cubicBezTo>
                  <a:cubicBezTo>
                    <a:pt x="3070" y="1775"/>
                    <a:pt x="3170" y="1567"/>
                    <a:pt x="3219" y="1351"/>
                  </a:cubicBezTo>
                  <a:cubicBezTo>
                    <a:pt x="3315" y="968"/>
                    <a:pt x="3248" y="544"/>
                    <a:pt x="2989" y="239"/>
                  </a:cubicBezTo>
                  <a:cubicBezTo>
                    <a:pt x="2855" y="82"/>
                    <a:pt x="2678" y="0"/>
                    <a:pt x="2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3168175" y="3707475"/>
              <a:ext cx="57025" cy="34225"/>
            </a:xfrm>
            <a:custGeom>
              <a:avLst/>
              <a:gdLst/>
              <a:ahLst/>
              <a:cxnLst/>
              <a:rect l="l" t="t" r="r" b="b"/>
              <a:pathLst>
                <a:path w="2281" h="1369" extrusionOk="0">
                  <a:moveTo>
                    <a:pt x="1333" y="1"/>
                  </a:moveTo>
                  <a:cubicBezTo>
                    <a:pt x="1140" y="1"/>
                    <a:pt x="939" y="36"/>
                    <a:pt x="736" y="124"/>
                  </a:cubicBezTo>
                  <a:cubicBezTo>
                    <a:pt x="234" y="343"/>
                    <a:pt x="55" y="775"/>
                    <a:pt x="1" y="1124"/>
                  </a:cubicBezTo>
                  <a:cubicBezTo>
                    <a:pt x="73" y="1170"/>
                    <a:pt x="142" y="1207"/>
                    <a:pt x="205" y="1236"/>
                  </a:cubicBezTo>
                  <a:cubicBezTo>
                    <a:pt x="403" y="1325"/>
                    <a:pt x="617" y="1369"/>
                    <a:pt x="831" y="1369"/>
                  </a:cubicBezTo>
                  <a:cubicBezTo>
                    <a:pt x="1266" y="1369"/>
                    <a:pt x="1699" y="1189"/>
                    <a:pt x="1989" y="850"/>
                  </a:cubicBezTo>
                  <a:cubicBezTo>
                    <a:pt x="2131" y="686"/>
                    <a:pt x="2231" y="478"/>
                    <a:pt x="2280" y="262"/>
                  </a:cubicBezTo>
                  <a:cubicBezTo>
                    <a:pt x="2026" y="127"/>
                    <a:pt x="1695" y="1"/>
                    <a:pt x="1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randstander"/>
              <a:buNone/>
              <a:defRPr sz="38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81" r:id="rId2"/>
    <p:sldLayoutId id="214748368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8"/>
          <p:cNvSpPr/>
          <p:nvPr/>
        </p:nvSpPr>
        <p:spPr>
          <a:xfrm rot="3330734">
            <a:off x="7910791" y="3869930"/>
            <a:ext cx="2472899" cy="1498880"/>
          </a:xfrm>
          <a:custGeom>
            <a:avLst/>
            <a:gdLst/>
            <a:ahLst/>
            <a:cxnLst/>
            <a:rect l="l" t="t" r="r" b="b"/>
            <a:pathLst>
              <a:path w="13230" h="8019" extrusionOk="0">
                <a:moveTo>
                  <a:pt x="6612" y="1"/>
                </a:moveTo>
                <a:cubicBezTo>
                  <a:pt x="4841" y="1"/>
                  <a:pt x="2760" y="493"/>
                  <a:pt x="1482" y="2450"/>
                </a:cubicBezTo>
                <a:cubicBezTo>
                  <a:pt x="1" y="4712"/>
                  <a:pt x="1597" y="6358"/>
                  <a:pt x="2364" y="7055"/>
                </a:cubicBezTo>
                <a:cubicBezTo>
                  <a:pt x="2893" y="7537"/>
                  <a:pt x="4949" y="8018"/>
                  <a:pt x="6927" y="8018"/>
                </a:cubicBezTo>
                <a:cubicBezTo>
                  <a:pt x="7815" y="8018"/>
                  <a:pt x="8688" y="7921"/>
                  <a:pt x="9399" y="7684"/>
                </a:cubicBezTo>
                <a:cubicBezTo>
                  <a:pt x="11696" y="6917"/>
                  <a:pt x="13229" y="1202"/>
                  <a:pt x="9886" y="507"/>
                </a:cubicBezTo>
                <a:cubicBezTo>
                  <a:pt x="9886" y="507"/>
                  <a:pt x="8408" y="1"/>
                  <a:pt x="6612" y="1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4" name="Google Shape;1704;p48"/>
          <p:cNvGrpSpPr/>
          <p:nvPr/>
        </p:nvGrpSpPr>
        <p:grpSpPr>
          <a:xfrm>
            <a:off x="6424945" y="4592220"/>
            <a:ext cx="506744" cy="411782"/>
            <a:chOff x="2258225" y="829375"/>
            <a:chExt cx="178500" cy="145050"/>
          </a:xfrm>
        </p:grpSpPr>
        <p:sp>
          <p:nvSpPr>
            <p:cNvPr id="1705" name="Google Shape;1705;p48"/>
            <p:cNvSpPr/>
            <p:nvPr/>
          </p:nvSpPr>
          <p:spPr>
            <a:xfrm>
              <a:off x="2364425" y="829375"/>
              <a:ext cx="72300" cy="83700"/>
            </a:xfrm>
            <a:custGeom>
              <a:avLst/>
              <a:gdLst/>
              <a:ahLst/>
              <a:cxnLst/>
              <a:rect l="l" t="t" r="r" b="b"/>
              <a:pathLst>
                <a:path w="2892" h="3348" extrusionOk="0">
                  <a:moveTo>
                    <a:pt x="1370" y="707"/>
                  </a:moveTo>
                  <a:cubicBezTo>
                    <a:pt x="1523" y="1081"/>
                    <a:pt x="1825" y="1390"/>
                    <a:pt x="2203" y="1520"/>
                  </a:cubicBezTo>
                  <a:cubicBezTo>
                    <a:pt x="1834" y="1730"/>
                    <a:pt x="1589" y="2128"/>
                    <a:pt x="1465" y="2557"/>
                  </a:cubicBezTo>
                  <a:cubicBezTo>
                    <a:pt x="1352" y="2099"/>
                    <a:pt x="1010" y="1721"/>
                    <a:pt x="566" y="1566"/>
                  </a:cubicBezTo>
                  <a:cubicBezTo>
                    <a:pt x="932" y="1396"/>
                    <a:pt x="1214" y="1079"/>
                    <a:pt x="1370" y="707"/>
                  </a:cubicBezTo>
                  <a:close/>
                  <a:moveTo>
                    <a:pt x="1396" y="1"/>
                  </a:moveTo>
                  <a:cubicBezTo>
                    <a:pt x="1327" y="1"/>
                    <a:pt x="1253" y="48"/>
                    <a:pt x="1252" y="127"/>
                  </a:cubicBezTo>
                  <a:cubicBezTo>
                    <a:pt x="1223" y="756"/>
                    <a:pt x="753" y="1338"/>
                    <a:pt x="125" y="1439"/>
                  </a:cubicBezTo>
                  <a:cubicBezTo>
                    <a:pt x="1" y="1465"/>
                    <a:pt x="4" y="1669"/>
                    <a:pt x="130" y="1698"/>
                  </a:cubicBezTo>
                  <a:cubicBezTo>
                    <a:pt x="935" y="1808"/>
                    <a:pt x="1278" y="2436"/>
                    <a:pt x="1327" y="3191"/>
                  </a:cubicBezTo>
                  <a:cubicBezTo>
                    <a:pt x="1332" y="3283"/>
                    <a:pt x="1413" y="3347"/>
                    <a:pt x="1487" y="3347"/>
                  </a:cubicBezTo>
                  <a:cubicBezTo>
                    <a:pt x="1540" y="3347"/>
                    <a:pt x="1589" y="3313"/>
                    <a:pt x="1600" y="3229"/>
                  </a:cubicBezTo>
                  <a:cubicBezTo>
                    <a:pt x="1612" y="2560"/>
                    <a:pt x="1961" y="1643"/>
                    <a:pt x="2747" y="1612"/>
                  </a:cubicBezTo>
                  <a:cubicBezTo>
                    <a:pt x="2851" y="1609"/>
                    <a:pt x="2892" y="1508"/>
                    <a:pt x="2863" y="1436"/>
                  </a:cubicBezTo>
                  <a:cubicBezTo>
                    <a:pt x="2852" y="1381"/>
                    <a:pt x="2804" y="1326"/>
                    <a:pt x="2747" y="1326"/>
                  </a:cubicBezTo>
                  <a:cubicBezTo>
                    <a:pt x="2744" y="1326"/>
                    <a:pt x="2742" y="1326"/>
                    <a:pt x="2739" y="1326"/>
                  </a:cubicBezTo>
                  <a:cubicBezTo>
                    <a:pt x="2692" y="1333"/>
                    <a:pt x="2646" y="1336"/>
                    <a:pt x="2600" y="1336"/>
                  </a:cubicBezTo>
                  <a:cubicBezTo>
                    <a:pt x="1980" y="1336"/>
                    <a:pt x="1471" y="739"/>
                    <a:pt x="1514" y="122"/>
                  </a:cubicBezTo>
                  <a:cubicBezTo>
                    <a:pt x="1514" y="38"/>
                    <a:pt x="1457" y="1"/>
                    <a:pt x="1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8"/>
            <p:cNvSpPr/>
            <p:nvPr/>
          </p:nvSpPr>
          <p:spPr>
            <a:xfrm>
              <a:off x="2258225" y="902025"/>
              <a:ext cx="62500" cy="72400"/>
            </a:xfrm>
            <a:custGeom>
              <a:avLst/>
              <a:gdLst/>
              <a:ahLst/>
              <a:cxnLst/>
              <a:rect l="l" t="t" r="r" b="b"/>
              <a:pathLst>
                <a:path w="2500" h="2896" extrusionOk="0">
                  <a:moveTo>
                    <a:pt x="1188" y="611"/>
                  </a:moveTo>
                  <a:cubicBezTo>
                    <a:pt x="1318" y="937"/>
                    <a:pt x="1580" y="1202"/>
                    <a:pt x="1909" y="1314"/>
                  </a:cubicBezTo>
                  <a:cubicBezTo>
                    <a:pt x="1586" y="1496"/>
                    <a:pt x="1375" y="1841"/>
                    <a:pt x="1266" y="2210"/>
                  </a:cubicBezTo>
                  <a:cubicBezTo>
                    <a:pt x="1168" y="1816"/>
                    <a:pt x="874" y="1487"/>
                    <a:pt x="491" y="1354"/>
                  </a:cubicBezTo>
                  <a:cubicBezTo>
                    <a:pt x="805" y="1207"/>
                    <a:pt x="1050" y="934"/>
                    <a:pt x="1188" y="611"/>
                  </a:cubicBezTo>
                  <a:close/>
                  <a:moveTo>
                    <a:pt x="1210" y="1"/>
                  </a:moveTo>
                  <a:cubicBezTo>
                    <a:pt x="1151" y="1"/>
                    <a:pt x="1089" y="41"/>
                    <a:pt x="1087" y="112"/>
                  </a:cubicBezTo>
                  <a:cubicBezTo>
                    <a:pt x="1061" y="654"/>
                    <a:pt x="658" y="1156"/>
                    <a:pt x="110" y="1245"/>
                  </a:cubicBezTo>
                  <a:cubicBezTo>
                    <a:pt x="1" y="1268"/>
                    <a:pt x="6" y="1447"/>
                    <a:pt x="116" y="1470"/>
                  </a:cubicBezTo>
                  <a:cubicBezTo>
                    <a:pt x="793" y="1548"/>
                    <a:pt x="1119" y="2130"/>
                    <a:pt x="1153" y="2758"/>
                  </a:cubicBezTo>
                  <a:cubicBezTo>
                    <a:pt x="1157" y="2838"/>
                    <a:pt x="1229" y="2895"/>
                    <a:pt x="1293" y="2895"/>
                  </a:cubicBezTo>
                  <a:cubicBezTo>
                    <a:pt x="1340" y="2895"/>
                    <a:pt x="1383" y="2865"/>
                    <a:pt x="1393" y="2793"/>
                  </a:cubicBezTo>
                  <a:cubicBezTo>
                    <a:pt x="1404" y="2210"/>
                    <a:pt x="1707" y="1418"/>
                    <a:pt x="2384" y="1389"/>
                  </a:cubicBezTo>
                  <a:cubicBezTo>
                    <a:pt x="2465" y="1389"/>
                    <a:pt x="2499" y="1303"/>
                    <a:pt x="2476" y="1242"/>
                  </a:cubicBezTo>
                  <a:cubicBezTo>
                    <a:pt x="2471" y="1197"/>
                    <a:pt x="2429" y="1149"/>
                    <a:pt x="2383" y="1149"/>
                  </a:cubicBezTo>
                  <a:cubicBezTo>
                    <a:pt x="2380" y="1149"/>
                    <a:pt x="2376" y="1149"/>
                    <a:pt x="2373" y="1150"/>
                  </a:cubicBezTo>
                  <a:cubicBezTo>
                    <a:pt x="2332" y="1156"/>
                    <a:pt x="2291" y="1159"/>
                    <a:pt x="2251" y="1159"/>
                  </a:cubicBezTo>
                  <a:cubicBezTo>
                    <a:pt x="1714" y="1159"/>
                    <a:pt x="1277" y="637"/>
                    <a:pt x="1312" y="104"/>
                  </a:cubicBezTo>
                  <a:cubicBezTo>
                    <a:pt x="1312" y="33"/>
                    <a:pt x="1262" y="1"/>
                    <a:pt x="1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48"/>
          <p:cNvGrpSpPr/>
          <p:nvPr/>
        </p:nvGrpSpPr>
        <p:grpSpPr>
          <a:xfrm>
            <a:off x="8201337" y="2821985"/>
            <a:ext cx="778303" cy="721775"/>
            <a:chOff x="7257133" y="4349290"/>
            <a:chExt cx="856407" cy="794206"/>
          </a:xfrm>
        </p:grpSpPr>
        <p:sp>
          <p:nvSpPr>
            <p:cNvPr id="1708" name="Google Shape;1708;p48"/>
            <p:cNvSpPr/>
            <p:nvPr/>
          </p:nvSpPr>
          <p:spPr>
            <a:xfrm rot="1417584">
              <a:off x="7583181" y="4650930"/>
              <a:ext cx="202133" cy="166137"/>
            </a:xfrm>
            <a:custGeom>
              <a:avLst/>
              <a:gdLst/>
              <a:ahLst/>
              <a:cxnLst/>
              <a:rect l="l" t="t" r="r" b="b"/>
              <a:pathLst>
                <a:path w="3184" h="2617" extrusionOk="0">
                  <a:moveTo>
                    <a:pt x="1684" y="297"/>
                  </a:moveTo>
                  <a:cubicBezTo>
                    <a:pt x="2088" y="297"/>
                    <a:pt x="2470" y="557"/>
                    <a:pt x="2561" y="1209"/>
                  </a:cubicBezTo>
                  <a:cubicBezTo>
                    <a:pt x="2621" y="1852"/>
                    <a:pt x="2075" y="2321"/>
                    <a:pt x="1526" y="2321"/>
                  </a:cubicBezTo>
                  <a:cubicBezTo>
                    <a:pt x="1252" y="2321"/>
                    <a:pt x="977" y="2203"/>
                    <a:pt x="777" y="1932"/>
                  </a:cubicBezTo>
                  <a:cubicBezTo>
                    <a:pt x="222" y="1071"/>
                    <a:pt x="986" y="297"/>
                    <a:pt x="1684" y="297"/>
                  </a:cubicBezTo>
                  <a:close/>
                  <a:moveTo>
                    <a:pt x="1658" y="1"/>
                  </a:moveTo>
                  <a:cubicBezTo>
                    <a:pt x="1144" y="1"/>
                    <a:pt x="670" y="363"/>
                    <a:pt x="431" y="814"/>
                  </a:cubicBezTo>
                  <a:cubicBezTo>
                    <a:pt x="0" y="1613"/>
                    <a:pt x="689" y="2616"/>
                    <a:pt x="1548" y="2616"/>
                  </a:cubicBezTo>
                  <a:cubicBezTo>
                    <a:pt x="1643" y="2616"/>
                    <a:pt x="1740" y="2604"/>
                    <a:pt x="1838" y="2578"/>
                  </a:cubicBezTo>
                  <a:cubicBezTo>
                    <a:pt x="3083" y="2321"/>
                    <a:pt x="3184" y="382"/>
                    <a:pt x="1942" y="39"/>
                  </a:cubicBezTo>
                  <a:cubicBezTo>
                    <a:pt x="1846" y="13"/>
                    <a:pt x="1751" y="1"/>
                    <a:pt x="1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8"/>
            <p:cNvSpPr/>
            <p:nvPr/>
          </p:nvSpPr>
          <p:spPr>
            <a:xfrm rot="1417584">
              <a:off x="7341826" y="4463224"/>
              <a:ext cx="687022" cy="566339"/>
            </a:xfrm>
            <a:custGeom>
              <a:avLst/>
              <a:gdLst/>
              <a:ahLst/>
              <a:cxnLst/>
              <a:rect l="l" t="t" r="r" b="b"/>
              <a:pathLst>
                <a:path w="10822" h="8921" extrusionOk="0">
                  <a:moveTo>
                    <a:pt x="4891" y="1436"/>
                  </a:moveTo>
                  <a:cubicBezTo>
                    <a:pt x="5237" y="1667"/>
                    <a:pt x="5563" y="1921"/>
                    <a:pt x="5871" y="2197"/>
                  </a:cubicBezTo>
                  <a:cubicBezTo>
                    <a:pt x="5718" y="2193"/>
                    <a:pt x="5566" y="2191"/>
                    <a:pt x="5413" y="2191"/>
                  </a:cubicBezTo>
                  <a:cubicBezTo>
                    <a:pt x="5056" y="2191"/>
                    <a:pt x="4699" y="2204"/>
                    <a:pt x="4344" y="2241"/>
                  </a:cubicBezTo>
                  <a:cubicBezTo>
                    <a:pt x="4453" y="2062"/>
                    <a:pt x="4560" y="1892"/>
                    <a:pt x="4672" y="1716"/>
                  </a:cubicBezTo>
                  <a:cubicBezTo>
                    <a:pt x="4744" y="1624"/>
                    <a:pt x="4819" y="1532"/>
                    <a:pt x="4891" y="1436"/>
                  </a:cubicBezTo>
                  <a:close/>
                  <a:moveTo>
                    <a:pt x="1770" y="1174"/>
                  </a:moveTo>
                  <a:cubicBezTo>
                    <a:pt x="1816" y="1174"/>
                    <a:pt x="1865" y="1181"/>
                    <a:pt x="1914" y="1194"/>
                  </a:cubicBezTo>
                  <a:cubicBezTo>
                    <a:pt x="2560" y="1378"/>
                    <a:pt x="2393" y="2323"/>
                    <a:pt x="1788" y="2323"/>
                  </a:cubicBezTo>
                  <a:cubicBezTo>
                    <a:pt x="1740" y="2323"/>
                    <a:pt x="1688" y="2317"/>
                    <a:pt x="1634" y="2304"/>
                  </a:cubicBezTo>
                  <a:cubicBezTo>
                    <a:pt x="1591" y="2287"/>
                    <a:pt x="1542" y="2272"/>
                    <a:pt x="1505" y="2246"/>
                  </a:cubicBezTo>
                  <a:cubicBezTo>
                    <a:pt x="1467" y="2223"/>
                    <a:pt x="1430" y="2194"/>
                    <a:pt x="1395" y="2160"/>
                  </a:cubicBezTo>
                  <a:cubicBezTo>
                    <a:pt x="1018" y="1814"/>
                    <a:pt x="1303" y="1174"/>
                    <a:pt x="1770" y="1174"/>
                  </a:cubicBezTo>
                  <a:close/>
                  <a:moveTo>
                    <a:pt x="6768" y="268"/>
                  </a:moveTo>
                  <a:cubicBezTo>
                    <a:pt x="7591" y="268"/>
                    <a:pt x="8212" y="984"/>
                    <a:pt x="7943" y="2367"/>
                  </a:cubicBezTo>
                  <a:cubicBezTo>
                    <a:pt x="7404" y="2258"/>
                    <a:pt x="6857" y="2243"/>
                    <a:pt x="6303" y="2215"/>
                  </a:cubicBezTo>
                  <a:cubicBezTo>
                    <a:pt x="5923" y="1849"/>
                    <a:pt x="5511" y="1509"/>
                    <a:pt x="5073" y="1217"/>
                  </a:cubicBezTo>
                  <a:cubicBezTo>
                    <a:pt x="5593" y="580"/>
                    <a:pt x="6224" y="268"/>
                    <a:pt x="6768" y="268"/>
                  </a:cubicBezTo>
                  <a:close/>
                  <a:moveTo>
                    <a:pt x="3137" y="708"/>
                  </a:moveTo>
                  <a:cubicBezTo>
                    <a:pt x="3655" y="708"/>
                    <a:pt x="4229" y="1016"/>
                    <a:pt x="4646" y="1281"/>
                  </a:cubicBezTo>
                  <a:cubicBezTo>
                    <a:pt x="4390" y="1589"/>
                    <a:pt x="4202" y="1941"/>
                    <a:pt x="3986" y="2281"/>
                  </a:cubicBezTo>
                  <a:cubicBezTo>
                    <a:pt x="3329" y="2370"/>
                    <a:pt x="2675" y="2532"/>
                    <a:pt x="2067" y="2808"/>
                  </a:cubicBezTo>
                  <a:cubicBezTo>
                    <a:pt x="2041" y="2731"/>
                    <a:pt x="2021" y="2647"/>
                    <a:pt x="2006" y="2563"/>
                  </a:cubicBezTo>
                  <a:cubicBezTo>
                    <a:pt x="2637" y="2405"/>
                    <a:pt x="2831" y="1511"/>
                    <a:pt x="2320" y="1102"/>
                  </a:cubicBezTo>
                  <a:cubicBezTo>
                    <a:pt x="2544" y="815"/>
                    <a:pt x="2831" y="708"/>
                    <a:pt x="3137" y="708"/>
                  </a:cubicBezTo>
                  <a:close/>
                  <a:moveTo>
                    <a:pt x="6597" y="2514"/>
                  </a:moveTo>
                  <a:cubicBezTo>
                    <a:pt x="7036" y="2535"/>
                    <a:pt x="7476" y="2560"/>
                    <a:pt x="7903" y="2658"/>
                  </a:cubicBezTo>
                  <a:cubicBezTo>
                    <a:pt x="7843" y="3050"/>
                    <a:pt x="7756" y="3437"/>
                    <a:pt x="7638" y="3814"/>
                  </a:cubicBezTo>
                  <a:cubicBezTo>
                    <a:pt x="7482" y="3581"/>
                    <a:pt x="7318" y="3362"/>
                    <a:pt x="7148" y="3146"/>
                  </a:cubicBezTo>
                  <a:cubicBezTo>
                    <a:pt x="6972" y="2929"/>
                    <a:pt x="6791" y="2716"/>
                    <a:pt x="6597" y="2514"/>
                  </a:cubicBezTo>
                  <a:close/>
                  <a:moveTo>
                    <a:pt x="3805" y="2592"/>
                  </a:moveTo>
                  <a:lnTo>
                    <a:pt x="3805" y="2592"/>
                  </a:lnTo>
                  <a:cubicBezTo>
                    <a:pt x="3465" y="3169"/>
                    <a:pt x="3148" y="3757"/>
                    <a:pt x="2900" y="4373"/>
                  </a:cubicBezTo>
                  <a:lnTo>
                    <a:pt x="2597" y="3929"/>
                  </a:lnTo>
                  <a:cubicBezTo>
                    <a:pt x="2441" y="3650"/>
                    <a:pt x="2283" y="3367"/>
                    <a:pt x="2168" y="3079"/>
                  </a:cubicBezTo>
                  <a:cubicBezTo>
                    <a:pt x="2692" y="2837"/>
                    <a:pt x="3246" y="2684"/>
                    <a:pt x="3805" y="2592"/>
                  </a:cubicBezTo>
                  <a:close/>
                  <a:moveTo>
                    <a:pt x="8177" y="2713"/>
                  </a:moveTo>
                  <a:cubicBezTo>
                    <a:pt x="8549" y="2805"/>
                    <a:pt x="8903" y="2944"/>
                    <a:pt x="9209" y="3197"/>
                  </a:cubicBezTo>
                  <a:cubicBezTo>
                    <a:pt x="9557" y="3491"/>
                    <a:pt x="9834" y="3929"/>
                    <a:pt x="9811" y="4391"/>
                  </a:cubicBezTo>
                  <a:cubicBezTo>
                    <a:pt x="9733" y="4365"/>
                    <a:pt x="9655" y="4353"/>
                    <a:pt x="9579" y="4353"/>
                  </a:cubicBezTo>
                  <a:cubicBezTo>
                    <a:pt x="9010" y="4353"/>
                    <a:pt x="8543" y="5022"/>
                    <a:pt x="8822" y="5561"/>
                  </a:cubicBezTo>
                  <a:cubicBezTo>
                    <a:pt x="8765" y="5590"/>
                    <a:pt x="8707" y="5616"/>
                    <a:pt x="8652" y="5641"/>
                  </a:cubicBezTo>
                  <a:cubicBezTo>
                    <a:pt x="8407" y="5114"/>
                    <a:pt x="8145" y="4601"/>
                    <a:pt x="7837" y="4114"/>
                  </a:cubicBezTo>
                  <a:cubicBezTo>
                    <a:pt x="7990" y="3656"/>
                    <a:pt x="8105" y="3189"/>
                    <a:pt x="8177" y="2713"/>
                  </a:cubicBezTo>
                  <a:close/>
                  <a:moveTo>
                    <a:pt x="9582" y="4648"/>
                  </a:moveTo>
                  <a:cubicBezTo>
                    <a:pt x="9872" y="4648"/>
                    <a:pt x="10162" y="4857"/>
                    <a:pt x="10145" y="5255"/>
                  </a:cubicBezTo>
                  <a:cubicBezTo>
                    <a:pt x="10123" y="5548"/>
                    <a:pt x="9867" y="5781"/>
                    <a:pt x="9588" y="5781"/>
                  </a:cubicBezTo>
                  <a:cubicBezTo>
                    <a:pt x="9541" y="5781"/>
                    <a:pt x="9493" y="5774"/>
                    <a:pt x="9445" y="5760"/>
                  </a:cubicBezTo>
                  <a:cubicBezTo>
                    <a:pt x="9402" y="5745"/>
                    <a:pt x="9356" y="5728"/>
                    <a:pt x="9321" y="5705"/>
                  </a:cubicBezTo>
                  <a:cubicBezTo>
                    <a:pt x="9229" y="5653"/>
                    <a:pt x="9157" y="5575"/>
                    <a:pt x="9105" y="5486"/>
                  </a:cubicBezTo>
                  <a:cubicBezTo>
                    <a:pt x="9050" y="5396"/>
                    <a:pt x="9027" y="5296"/>
                    <a:pt x="9024" y="5192"/>
                  </a:cubicBezTo>
                  <a:cubicBezTo>
                    <a:pt x="9052" y="4824"/>
                    <a:pt x="9317" y="4648"/>
                    <a:pt x="9582" y="4648"/>
                  </a:cubicBezTo>
                  <a:close/>
                  <a:moveTo>
                    <a:pt x="1914" y="3209"/>
                  </a:moveTo>
                  <a:cubicBezTo>
                    <a:pt x="2136" y="3742"/>
                    <a:pt x="2447" y="4221"/>
                    <a:pt x="2782" y="4690"/>
                  </a:cubicBezTo>
                  <a:cubicBezTo>
                    <a:pt x="2626" y="5111"/>
                    <a:pt x="2511" y="5552"/>
                    <a:pt x="2439" y="6002"/>
                  </a:cubicBezTo>
                  <a:cubicBezTo>
                    <a:pt x="2202" y="5941"/>
                    <a:pt x="1966" y="5872"/>
                    <a:pt x="1735" y="5797"/>
                  </a:cubicBezTo>
                  <a:cubicBezTo>
                    <a:pt x="303" y="5336"/>
                    <a:pt x="784" y="3725"/>
                    <a:pt x="1914" y="3209"/>
                  </a:cubicBezTo>
                  <a:close/>
                  <a:moveTo>
                    <a:pt x="7716" y="4451"/>
                  </a:moveTo>
                  <a:cubicBezTo>
                    <a:pt x="7796" y="4589"/>
                    <a:pt x="7874" y="4725"/>
                    <a:pt x="7952" y="4863"/>
                  </a:cubicBezTo>
                  <a:cubicBezTo>
                    <a:pt x="8108" y="5152"/>
                    <a:pt x="8252" y="5445"/>
                    <a:pt x="8384" y="5745"/>
                  </a:cubicBezTo>
                  <a:cubicBezTo>
                    <a:pt x="7883" y="5933"/>
                    <a:pt x="7384" y="6080"/>
                    <a:pt x="6863" y="6175"/>
                  </a:cubicBezTo>
                  <a:cubicBezTo>
                    <a:pt x="7203" y="5630"/>
                    <a:pt x="7491" y="5054"/>
                    <a:pt x="7716" y="4451"/>
                  </a:cubicBezTo>
                  <a:close/>
                  <a:moveTo>
                    <a:pt x="2980" y="4976"/>
                  </a:moveTo>
                  <a:cubicBezTo>
                    <a:pt x="3303" y="5425"/>
                    <a:pt x="3643" y="5869"/>
                    <a:pt x="4012" y="6281"/>
                  </a:cubicBezTo>
                  <a:cubicBezTo>
                    <a:pt x="3574" y="6238"/>
                    <a:pt x="3142" y="6166"/>
                    <a:pt x="2715" y="6071"/>
                  </a:cubicBezTo>
                  <a:cubicBezTo>
                    <a:pt x="2770" y="5699"/>
                    <a:pt x="2865" y="5330"/>
                    <a:pt x="2980" y="4976"/>
                  </a:cubicBezTo>
                  <a:close/>
                  <a:moveTo>
                    <a:pt x="5422" y="2474"/>
                  </a:moveTo>
                  <a:cubicBezTo>
                    <a:pt x="5675" y="2474"/>
                    <a:pt x="5927" y="2481"/>
                    <a:pt x="6180" y="2491"/>
                  </a:cubicBezTo>
                  <a:cubicBezTo>
                    <a:pt x="6687" y="2990"/>
                    <a:pt x="7134" y="3552"/>
                    <a:pt x="7523" y="4149"/>
                  </a:cubicBezTo>
                  <a:cubicBezTo>
                    <a:pt x="7266" y="4886"/>
                    <a:pt x="6914" y="5587"/>
                    <a:pt x="6488" y="6238"/>
                  </a:cubicBezTo>
                  <a:cubicBezTo>
                    <a:pt x="6023" y="6305"/>
                    <a:pt x="5557" y="6337"/>
                    <a:pt x="5088" y="6337"/>
                  </a:cubicBezTo>
                  <a:cubicBezTo>
                    <a:pt x="4867" y="6337"/>
                    <a:pt x="4646" y="6330"/>
                    <a:pt x="4424" y="6316"/>
                  </a:cubicBezTo>
                  <a:cubicBezTo>
                    <a:pt x="3937" y="5803"/>
                    <a:pt x="3505" y="5229"/>
                    <a:pt x="3096" y="4650"/>
                  </a:cubicBezTo>
                  <a:cubicBezTo>
                    <a:pt x="3372" y="3915"/>
                    <a:pt x="3753" y="3220"/>
                    <a:pt x="4162" y="2543"/>
                  </a:cubicBezTo>
                  <a:cubicBezTo>
                    <a:pt x="4579" y="2493"/>
                    <a:pt x="5000" y="2474"/>
                    <a:pt x="5422" y="2474"/>
                  </a:cubicBezTo>
                  <a:close/>
                  <a:moveTo>
                    <a:pt x="6280" y="6552"/>
                  </a:moveTo>
                  <a:cubicBezTo>
                    <a:pt x="6082" y="6835"/>
                    <a:pt x="5877" y="7103"/>
                    <a:pt x="5652" y="7368"/>
                  </a:cubicBezTo>
                  <a:cubicBezTo>
                    <a:pt x="5318" y="7143"/>
                    <a:pt x="5012" y="6887"/>
                    <a:pt x="4718" y="6610"/>
                  </a:cubicBezTo>
                  <a:lnTo>
                    <a:pt x="4718" y="6610"/>
                  </a:lnTo>
                  <a:cubicBezTo>
                    <a:pt x="4858" y="6616"/>
                    <a:pt x="4998" y="6619"/>
                    <a:pt x="5138" y="6619"/>
                  </a:cubicBezTo>
                  <a:cubicBezTo>
                    <a:pt x="5518" y="6619"/>
                    <a:pt x="5899" y="6596"/>
                    <a:pt x="6280" y="6552"/>
                  </a:cubicBezTo>
                  <a:close/>
                  <a:moveTo>
                    <a:pt x="8494" y="6005"/>
                  </a:moveTo>
                  <a:cubicBezTo>
                    <a:pt x="8603" y="6247"/>
                    <a:pt x="8710" y="6497"/>
                    <a:pt x="8739" y="6768"/>
                  </a:cubicBezTo>
                  <a:cubicBezTo>
                    <a:pt x="8780" y="7673"/>
                    <a:pt x="8155" y="8015"/>
                    <a:pt x="7438" y="8015"/>
                  </a:cubicBezTo>
                  <a:cubicBezTo>
                    <a:pt x="6892" y="8015"/>
                    <a:pt x="6293" y="7817"/>
                    <a:pt x="5894" y="7518"/>
                  </a:cubicBezTo>
                  <a:cubicBezTo>
                    <a:pt x="6168" y="7195"/>
                    <a:pt x="6419" y="6855"/>
                    <a:pt x="6655" y="6503"/>
                  </a:cubicBezTo>
                  <a:cubicBezTo>
                    <a:pt x="7283" y="6405"/>
                    <a:pt x="7903" y="6238"/>
                    <a:pt x="8494" y="6005"/>
                  </a:cubicBezTo>
                  <a:close/>
                  <a:moveTo>
                    <a:pt x="2763" y="7335"/>
                  </a:moveTo>
                  <a:cubicBezTo>
                    <a:pt x="3186" y="7335"/>
                    <a:pt x="3635" y="7851"/>
                    <a:pt x="3202" y="8313"/>
                  </a:cubicBezTo>
                  <a:cubicBezTo>
                    <a:pt x="3099" y="8423"/>
                    <a:pt x="2957" y="8472"/>
                    <a:pt x="2813" y="8477"/>
                  </a:cubicBezTo>
                  <a:cubicBezTo>
                    <a:pt x="2715" y="8472"/>
                    <a:pt x="2637" y="8454"/>
                    <a:pt x="2545" y="8405"/>
                  </a:cubicBezTo>
                  <a:cubicBezTo>
                    <a:pt x="2369" y="8299"/>
                    <a:pt x="2251" y="8106"/>
                    <a:pt x="2251" y="7901"/>
                  </a:cubicBezTo>
                  <a:cubicBezTo>
                    <a:pt x="2251" y="7846"/>
                    <a:pt x="2263" y="7792"/>
                    <a:pt x="2277" y="7743"/>
                  </a:cubicBezTo>
                  <a:lnTo>
                    <a:pt x="2277" y="7737"/>
                  </a:lnTo>
                  <a:cubicBezTo>
                    <a:pt x="2370" y="7449"/>
                    <a:pt x="2564" y="7335"/>
                    <a:pt x="2763" y="7335"/>
                  </a:cubicBezTo>
                  <a:close/>
                  <a:moveTo>
                    <a:pt x="2684" y="6339"/>
                  </a:moveTo>
                  <a:cubicBezTo>
                    <a:pt x="3214" y="6460"/>
                    <a:pt x="3753" y="6541"/>
                    <a:pt x="4295" y="6584"/>
                  </a:cubicBezTo>
                  <a:cubicBezTo>
                    <a:pt x="4655" y="6953"/>
                    <a:pt x="5041" y="7290"/>
                    <a:pt x="5473" y="7578"/>
                  </a:cubicBezTo>
                  <a:cubicBezTo>
                    <a:pt x="5410" y="7645"/>
                    <a:pt x="5352" y="7708"/>
                    <a:pt x="5295" y="7771"/>
                  </a:cubicBezTo>
                  <a:cubicBezTo>
                    <a:pt x="4965" y="8189"/>
                    <a:pt x="4465" y="8633"/>
                    <a:pt x="3939" y="8633"/>
                  </a:cubicBezTo>
                  <a:cubicBezTo>
                    <a:pt x="3771" y="8633"/>
                    <a:pt x="3601" y="8588"/>
                    <a:pt x="3433" y="8483"/>
                  </a:cubicBezTo>
                  <a:cubicBezTo>
                    <a:pt x="3947" y="7955"/>
                    <a:pt x="3493" y="7054"/>
                    <a:pt x="2805" y="7054"/>
                  </a:cubicBezTo>
                  <a:cubicBezTo>
                    <a:pt x="2761" y="7054"/>
                    <a:pt x="2715" y="7057"/>
                    <a:pt x="2669" y="7065"/>
                  </a:cubicBezTo>
                  <a:cubicBezTo>
                    <a:pt x="2652" y="6823"/>
                    <a:pt x="2663" y="6575"/>
                    <a:pt x="2684" y="6339"/>
                  </a:cubicBezTo>
                  <a:close/>
                  <a:moveTo>
                    <a:pt x="6802" y="1"/>
                  </a:moveTo>
                  <a:cubicBezTo>
                    <a:pt x="6059" y="1"/>
                    <a:pt x="5239" y="450"/>
                    <a:pt x="4822" y="1059"/>
                  </a:cubicBezTo>
                  <a:cubicBezTo>
                    <a:pt x="4341" y="737"/>
                    <a:pt x="3714" y="432"/>
                    <a:pt x="3135" y="432"/>
                  </a:cubicBezTo>
                  <a:cubicBezTo>
                    <a:pt x="2740" y="432"/>
                    <a:pt x="2367" y="574"/>
                    <a:pt x="2078" y="949"/>
                  </a:cubicBezTo>
                  <a:cubicBezTo>
                    <a:pt x="1983" y="908"/>
                    <a:pt x="1883" y="889"/>
                    <a:pt x="1783" y="889"/>
                  </a:cubicBezTo>
                  <a:cubicBezTo>
                    <a:pt x="1434" y="889"/>
                    <a:pt x="1093" y="1126"/>
                    <a:pt x="983" y="1465"/>
                  </a:cubicBezTo>
                  <a:lnTo>
                    <a:pt x="983" y="1468"/>
                  </a:lnTo>
                  <a:cubicBezTo>
                    <a:pt x="781" y="1970"/>
                    <a:pt x="1188" y="2578"/>
                    <a:pt x="1730" y="2601"/>
                  </a:cubicBezTo>
                  <a:cubicBezTo>
                    <a:pt x="1747" y="2716"/>
                    <a:pt x="1776" y="2829"/>
                    <a:pt x="1810" y="2938"/>
                  </a:cubicBezTo>
                  <a:cubicBezTo>
                    <a:pt x="735" y="3405"/>
                    <a:pt x="0" y="4981"/>
                    <a:pt x="1113" y="5800"/>
                  </a:cubicBezTo>
                  <a:cubicBezTo>
                    <a:pt x="1493" y="6065"/>
                    <a:pt x="1960" y="6149"/>
                    <a:pt x="2401" y="6273"/>
                  </a:cubicBezTo>
                  <a:cubicBezTo>
                    <a:pt x="2369" y="6561"/>
                    <a:pt x="2361" y="6863"/>
                    <a:pt x="2387" y="7155"/>
                  </a:cubicBezTo>
                  <a:cubicBezTo>
                    <a:pt x="1601" y="7631"/>
                    <a:pt x="2046" y="8762"/>
                    <a:pt x="2807" y="8762"/>
                  </a:cubicBezTo>
                  <a:cubicBezTo>
                    <a:pt x="2931" y="8762"/>
                    <a:pt x="3063" y="8732"/>
                    <a:pt x="3199" y="8665"/>
                  </a:cubicBezTo>
                  <a:cubicBezTo>
                    <a:pt x="3455" y="8845"/>
                    <a:pt x="3704" y="8921"/>
                    <a:pt x="3944" y="8921"/>
                  </a:cubicBezTo>
                  <a:cubicBezTo>
                    <a:pt x="4635" y="8921"/>
                    <a:pt x="5250" y="8292"/>
                    <a:pt x="5710" y="7731"/>
                  </a:cubicBezTo>
                  <a:cubicBezTo>
                    <a:pt x="6224" y="8114"/>
                    <a:pt x="6830" y="8298"/>
                    <a:pt x="7381" y="8298"/>
                  </a:cubicBezTo>
                  <a:cubicBezTo>
                    <a:pt x="8569" y="8298"/>
                    <a:pt x="9508" y="7445"/>
                    <a:pt x="8762" y="5886"/>
                  </a:cubicBezTo>
                  <a:cubicBezTo>
                    <a:pt x="8834" y="5855"/>
                    <a:pt x="8906" y="5817"/>
                    <a:pt x="8978" y="5786"/>
                  </a:cubicBezTo>
                  <a:cubicBezTo>
                    <a:pt x="9169" y="5981"/>
                    <a:pt x="9378" y="6062"/>
                    <a:pt x="9577" y="6062"/>
                  </a:cubicBezTo>
                  <a:cubicBezTo>
                    <a:pt x="10263" y="6062"/>
                    <a:pt x="10821" y="5092"/>
                    <a:pt x="10079" y="4517"/>
                  </a:cubicBezTo>
                  <a:cubicBezTo>
                    <a:pt x="10217" y="3442"/>
                    <a:pt x="9191" y="2621"/>
                    <a:pt x="8226" y="2419"/>
                  </a:cubicBezTo>
                  <a:cubicBezTo>
                    <a:pt x="8275" y="1909"/>
                    <a:pt x="8330" y="1359"/>
                    <a:pt x="8131" y="860"/>
                  </a:cubicBezTo>
                  <a:cubicBezTo>
                    <a:pt x="7861" y="248"/>
                    <a:pt x="7352" y="1"/>
                    <a:pt x="6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48"/>
          <p:cNvSpPr/>
          <p:nvPr/>
        </p:nvSpPr>
        <p:spPr>
          <a:xfrm>
            <a:off x="5803186" y="368995"/>
            <a:ext cx="205252" cy="237616"/>
          </a:xfrm>
          <a:custGeom>
            <a:avLst/>
            <a:gdLst/>
            <a:ahLst/>
            <a:cxnLst/>
            <a:rect l="l" t="t" r="r" b="b"/>
            <a:pathLst>
              <a:path w="2892" h="3348" extrusionOk="0">
                <a:moveTo>
                  <a:pt x="1370" y="707"/>
                </a:moveTo>
                <a:cubicBezTo>
                  <a:pt x="1523" y="1081"/>
                  <a:pt x="1825" y="1390"/>
                  <a:pt x="2203" y="1520"/>
                </a:cubicBezTo>
                <a:cubicBezTo>
                  <a:pt x="1834" y="1730"/>
                  <a:pt x="1589" y="2128"/>
                  <a:pt x="1465" y="2557"/>
                </a:cubicBezTo>
                <a:cubicBezTo>
                  <a:pt x="1352" y="2099"/>
                  <a:pt x="1010" y="1721"/>
                  <a:pt x="566" y="1566"/>
                </a:cubicBezTo>
                <a:cubicBezTo>
                  <a:pt x="932" y="1396"/>
                  <a:pt x="1214" y="1079"/>
                  <a:pt x="1370" y="707"/>
                </a:cubicBezTo>
                <a:close/>
                <a:moveTo>
                  <a:pt x="1396" y="1"/>
                </a:moveTo>
                <a:cubicBezTo>
                  <a:pt x="1327" y="1"/>
                  <a:pt x="1253" y="48"/>
                  <a:pt x="1252" y="127"/>
                </a:cubicBezTo>
                <a:cubicBezTo>
                  <a:pt x="1223" y="756"/>
                  <a:pt x="753" y="1338"/>
                  <a:pt x="125" y="1439"/>
                </a:cubicBezTo>
                <a:cubicBezTo>
                  <a:pt x="1" y="1465"/>
                  <a:pt x="4" y="1669"/>
                  <a:pt x="130" y="1698"/>
                </a:cubicBezTo>
                <a:cubicBezTo>
                  <a:pt x="935" y="1808"/>
                  <a:pt x="1278" y="2436"/>
                  <a:pt x="1327" y="3191"/>
                </a:cubicBezTo>
                <a:cubicBezTo>
                  <a:pt x="1332" y="3283"/>
                  <a:pt x="1413" y="3347"/>
                  <a:pt x="1487" y="3347"/>
                </a:cubicBezTo>
                <a:cubicBezTo>
                  <a:pt x="1540" y="3347"/>
                  <a:pt x="1589" y="3313"/>
                  <a:pt x="1600" y="3229"/>
                </a:cubicBezTo>
                <a:cubicBezTo>
                  <a:pt x="1612" y="2560"/>
                  <a:pt x="1961" y="1643"/>
                  <a:pt x="2747" y="1612"/>
                </a:cubicBezTo>
                <a:cubicBezTo>
                  <a:pt x="2851" y="1609"/>
                  <a:pt x="2892" y="1508"/>
                  <a:pt x="2863" y="1436"/>
                </a:cubicBezTo>
                <a:cubicBezTo>
                  <a:pt x="2852" y="1381"/>
                  <a:pt x="2804" y="1326"/>
                  <a:pt x="2747" y="1326"/>
                </a:cubicBezTo>
                <a:cubicBezTo>
                  <a:pt x="2744" y="1326"/>
                  <a:pt x="2742" y="1326"/>
                  <a:pt x="2739" y="1326"/>
                </a:cubicBezTo>
                <a:cubicBezTo>
                  <a:pt x="2692" y="1333"/>
                  <a:pt x="2646" y="1336"/>
                  <a:pt x="2600" y="1336"/>
                </a:cubicBezTo>
                <a:cubicBezTo>
                  <a:pt x="1980" y="1336"/>
                  <a:pt x="1471" y="739"/>
                  <a:pt x="1514" y="122"/>
                </a:cubicBezTo>
                <a:cubicBezTo>
                  <a:pt x="1514" y="38"/>
                  <a:pt x="1457" y="1"/>
                  <a:pt x="13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4" name="Google Shape;1734;p48"/>
          <p:cNvGrpSpPr/>
          <p:nvPr/>
        </p:nvGrpSpPr>
        <p:grpSpPr>
          <a:xfrm rot="2611948">
            <a:off x="92840" y="1858865"/>
            <a:ext cx="1070745" cy="456928"/>
            <a:chOff x="4117475" y="575350"/>
            <a:chExt cx="721200" cy="311050"/>
          </a:xfrm>
        </p:grpSpPr>
        <p:sp>
          <p:nvSpPr>
            <p:cNvPr id="1735" name="Google Shape;1735;p48"/>
            <p:cNvSpPr/>
            <p:nvPr/>
          </p:nvSpPr>
          <p:spPr>
            <a:xfrm>
              <a:off x="4117475" y="591775"/>
              <a:ext cx="669400" cy="294625"/>
            </a:xfrm>
            <a:custGeom>
              <a:avLst/>
              <a:gdLst/>
              <a:ahLst/>
              <a:cxnLst/>
              <a:rect l="l" t="t" r="r" b="b"/>
              <a:pathLst>
                <a:path w="26776" h="11785" extrusionOk="0">
                  <a:moveTo>
                    <a:pt x="2107" y="552"/>
                  </a:moveTo>
                  <a:cubicBezTo>
                    <a:pt x="2302" y="552"/>
                    <a:pt x="2495" y="563"/>
                    <a:pt x="2672" y="576"/>
                  </a:cubicBezTo>
                  <a:cubicBezTo>
                    <a:pt x="3695" y="648"/>
                    <a:pt x="4684" y="994"/>
                    <a:pt x="5520" y="1585"/>
                  </a:cubicBezTo>
                  <a:cubicBezTo>
                    <a:pt x="6289" y="2124"/>
                    <a:pt x="6923" y="2844"/>
                    <a:pt x="7410" y="3645"/>
                  </a:cubicBezTo>
                  <a:cubicBezTo>
                    <a:pt x="7249" y="3922"/>
                    <a:pt x="7105" y="4210"/>
                    <a:pt x="6961" y="4504"/>
                  </a:cubicBezTo>
                  <a:cubicBezTo>
                    <a:pt x="6935" y="4458"/>
                    <a:pt x="6909" y="4412"/>
                    <a:pt x="6880" y="4366"/>
                  </a:cubicBezTo>
                  <a:cubicBezTo>
                    <a:pt x="6381" y="3478"/>
                    <a:pt x="5739" y="2711"/>
                    <a:pt x="4854" y="2184"/>
                  </a:cubicBezTo>
                  <a:cubicBezTo>
                    <a:pt x="4349" y="1893"/>
                    <a:pt x="3796" y="1677"/>
                    <a:pt x="3220" y="1544"/>
                  </a:cubicBezTo>
                  <a:cubicBezTo>
                    <a:pt x="2845" y="1459"/>
                    <a:pt x="2475" y="1431"/>
                    <a:pt x="2101" y="1431"/>
                  </a:cubicBezTo>
                  <a:cubicBezTo>
                    <a:pt x="1866" y="1431"/>
                    <a:pt x="1628" y="1442"/>
                    <a:pt x="1387" y="1458"/>
                  </a:cubicBezTo>
                  <a:cubicBezTo>
                    <a:pt x="1338" y="1461"/>
                    <a:pt x="1281" y="1463"/>
                    <a:pt x="1221" y="1463"/>
                  </a:cubicBezTo>
                  <a:cubicBezTo>
                    <a:pt x="967" y="1463"/>
                    <a:pt x="653" y="1416"/>
                    <a:pt x="623" y="1126"/>
                  </a:cubicBezTo>
                  <a:cubicBezTo>
                    <a:pt x="594" y="887"/>
                    <a:pt x="894" y="755"/>
                    <a:pt x="1081" y="691"/>
                  </a:cubicBezTo>
                  <a:cubicBezTo>
                    <a:pt x="1389" y="585"/>
                    <a:pt x="1754" y="552"/>
                    <a:pt x="2107" y="552"/>
                  </a:cubicBezTo>
                  <a:close/>
                  <a:moveTo>
                    <a:pt x="5658" y="3576"/>
                  </a:moveTo>
                  <a:lnTo>
                    <a:pt x="5658" y="3576"/>
                  </a:lnTo>
                  <a:cubicBezTo>
                    <a:pt x="5782" y="3712"/>
                    <a:pt x="5897" y="3859"/>
                    <a:pt x="6007" y="4011"/>
                  </a:cubicBezTo>
                  <a:cubicBezTo>
                    <a:pt x="6255" y="4360"/>
                    <a:pt x="6462" y="4729"/>
                    <a:pt x="6655" y="5109"/>
                  </a:cubicBezTo>
                  <a:cubicBezTo>
                    <a:pt x="6482" y="5444"/>
                    <a:pt x="6292" y="5772"/>
                    <a:pt x="6056" y="6072"/>
                  </a:cubicBezTo>
                  <a:cubicBezTo>
                    <a:pt x="5975" y="6176"/>
                    <a:pt x="5889" y="6274"/>
                    <a:pt x="5793" y="6363"/>
                  </a:cubicBezTo>
                  <a:cubicBezTo>
                    <a:pt x="5834" y="5432"/>
                    <a:pt x="5788" y="4498"/>
                    <a:pt x="5658" y="3576"/>
                  </a:cubicBezTo>
                  <a:close/>
                  <a:moveTo>
                    <a:pt x="19630" y="4314"/>
                  </a:moveTo>
                  <a:cubicBezTo>
                    <a:pt x="19501" y="5196"/>
                    <a:pt x="19449" y="6092"/>
                    <a:pt x="19492" y="6983"/>
                  </a:cubicBezTo>
                  <a:lnTo>
                    <a:pt x="19486" y="6980"/>
                  </a:lnTo>
                  <a:cubicBezTo>
                    <a:pt x="19227" y="6648"/>
                    <a:pt x="18991" y="6314"/>
                    <a:pt x="18766" y="5988"/>
                  </a:cubicBezTo>
                  <a:cubicBezTo>
                    <a:pt x="18723" y="5925"/>
                    <a:pt x="18676" y="5856"/>
                    <a:pt x="18636" y="5792"/>
                  </a:cubicBezTo>
                  <a:cubicBezTo>
                    <a:pt x="18939" y="5279"/>
                    <a:pt x="19250" y="4775"/>
                    <a:pt x="19625" y="4323"/>
                  </a:cubicBezTo>
                  <a:cubicBezTo>
                    <a:pt x="19628" y="4323"/>
                    <a:pt x="19628" y="4323"/>
                    <a:pt x="19628" y="4317"/>
                  </a:cubicBezTo>
                  <a:cubicBezTo>
                    <a:pt x="19628" y="4314"/>
                    <a:pt x="19630" y="4314"/>
                    <a:pt x="19630" y="4314"/>
                  </a:cubicBezTo>
                  <a:close/>
                  <a:moveTo>
                    <a:pt x="4649" y="2720"/>
                  </a:moveTo>
                  <a:lnTo>
                    <a:pt x="4649" y="2720"/>
                  </a:lnTo>
                  <a:cubicBezTo>
                    <a:pt x="4773" y="2801"/>
                    <a:pt x="4897" y="2884"/>
                    <a:pt x="5015" y="2977"/>
                  </a:cubicBezTo>
                  <a:cubicBezTo>
                    <a:pt x="5009" y="3005"/>
                    <a:pt x="5009" y="3043"/>
                    <a:pt x="5015" y="3075"/>
                  </a:cubicBezTo>
                  <a:cubicBezTo>
                    <a:pt x="5231" y="4282"/>
                    <a:pt x="5306" y="5504"/>
                    <a:pt x="5220" y="6723"/>
                  </a:cubicBezTo>
                  <a:cubicBezTo>
                    <a:pt x="5217" y="6764"/>
                    <a:pt x="5223" y="6801"/>
                    <a:pt x="5234" y="6827"/>
                  </a:cubicBezTo>
                  <a:cubicBezTo>
                    <a:pt x="5234" y="6827"/>
                    <a:pt x="5234" y="6833"/>
                    <a:pt x="5231" y="6833"/>
                  </a:cubicBezTo>
                  <a:cubicBezTo>
                    <a:pt x="5128" y="6905"/>
                    <a:pt x="5018" y="6968"/>
                    <a:pt x="4903" y="7029"/>
                  </a:cubicBezTo>
                  <a:cubicBezTo>
                    <a:pt x="4857" y="5588"/>
                    <a:pt x="4770" y="4155"/>
                    <a:pt x="4649" y="2720"/>
                  </a:cubicBezTo>
                  <a:close/>
                  <a:moveTo>
                    <a:pt x="15301" y="4530"/>
                  </a:moveTo>
                  <a:cubicBezTo>
                    <a:pt x="15734" y="5023"/>
                    <a:pt x="16091" y="5588"/>
                    <a:pt x="16437" y="6153"/>
                  </a:cubicBezTo>
                  <a:cubicBezTo>
                    <a:pt x="16123" y="6579"/>
                    <a:pt x="15777" y="6983"/>
                    <a:pt x="15374" y="7332"/>
                  </a:cubicBezTo>
                  <a:cubicBezTo>
                    <a:pt x="15374" y="7332"/>
                    <a:pt x="15371" y="7332"/>
                    <a:pt x="15371" y="7336"/>
                  </a:cubicBezTo>
                  <a:lnTo>
                    <a:pt x="15371" y="7336"/>
                  </a:lnTo>
                  <a:cubicBezTo>
                    <a:pt x="15394" y="6403"/>
                    <a:pt x="15290" y="5467"/>
                    <a:pt x="15301" y="4530"/>
                  </a:cubicBezTo>
                  <a:close/>
                  <a:moveTo>
                    <a:pt x="2819" y="2034"/>
                  </a:moveTo>
                  <a:lnTo>
                    <a:pt x="2819" y="2034"/>
                  </a:lnTo>
                  <a:cubicBezTo>
                    <a:pt x="2929" y="2051"/>
                    <a:pt x="3038" y="2069"/>
                    <a:pt x="3148" y="2095"/>
                  </a:cubicBezTo>
                  <a:cubicBezTo>
                    <a:pt x="3470" y="2164"/>
                    <a:pt x="3779" y="2271"/>
                    <a:pt x="4076" y="2409"/>
                  </a:cubicBezTo>
                  <a:lnTo>
                    <a:pt x="4076" y="2412"/>
                  </a:lnTo>
                  <a:lnTo>
                    <a:pt x="4076" y="2458"/>
                  </a:lnTo>
                  <a:cubicBezTo>
                    <a:pt x="4220" y="4063"/>
                    <a:pt x="4312" y="5671"/>
                    <a:pt x="4367" y="7280"/>
                  </a:cubicBezTo>
                  <a:lnTo>
                    <a:pt x="4364" y="7280"/>
                  </a:lnTo>
                  <a:cubicBezTo>
                    <a:pt x="3923" y="7453"/>
                    <a:pt x="3462" y="7565"/>
                    <a:pt x="2998" y="7640"/>
                  </a:cubicBezTo>
                  <a:lnTo>
                    <a:pt x="2859" y="7657"/>
                  </a:lnTo>
                  <a:cubicBezTo>
                    <a:pt x="2799" y="5784"/>
                    <a:pt x="2785" y="3910"/>
                    <a:pt x="2819" y="2034"/>
                  </a:cubicBezTo>
                  <a:close/>
                  <a:moveTo>
                    <a:pt x="2197" y="1974"/>
                  </a:moveTo>
                  <a:cubicBezTo>
                    <a:pt x="2222" y="1974"/>
                    <a:pt x="2246" y="1974"/>
                    <a:pt x="2269" y="1979"/>
                  </a:cubicBezTo>
                  <a:cubicBezTo>
                    <a:pt x="2237" y="3890"/>
                    <a:pt x="2248" y="5801"/>
                    <a:pt x="2312" y="7715"/>
                  </a:cubicBezTo>
                  <a:cubicBezTo>
                    <a:pt x="2191" y="7723"/>
                    <a:pt x="2073" y="7729"/>
                    <a:pt x="1954" y="7741"/>
                  </a:cubicBezTo>
                  <a:cubicBezTo>
                    <a:pt x="1946" y="5821"/>
                    <a:pt x="1891" y="3905"/>
                    <a:pt x="1790" y="1988"/>
                  </a:cubicBezTo>
                  <a:lnTo>
                    <a:pt x="1796" y="1988"/>
                  </a:lnTo>
                  <a:cubicBezTo>
                    <a:pt x="1931" y="1977"/>
                    <a:pt x="2064" y="1974"/>
                    <a:pt x="2197" y="1974"/>
                  </a:cubicBezTo>
                  <a:close/>
                  <a:moveTo>
                    <a:pt x="10517" y="3432"/>
                  </a:moveTo>
                  <a:lnTo>
                    <a:pt x="10517" y="3432"/>
                  </a:lnTo>
                  <a:cubicBezTo>
                    <a:pt x="10402" y="4962"/>
                    <a:pt x="10413" y="6504"/>
                    <a:pt x="10552" y="8035"/>
                  </a:cubicBezTo>
                  <a:cubicBezTo>
                    <a:pt x="10125" y="7755"/>
                    <a:pt x="9759" y="7369"/>
                    <a:pt x="9488" y="6908"/>
                  </a:cubicBezTo>
                  <a:cubicBezTo>
                    <a:pt x="9160" y="6340"/>
                    <a:pt x="8929" y="5726"/>
                    <a:pt x="8693" y="5118"/>
                  </a:cubicBezTo>
                  <a:cubicBezTo>
                    <a:pt x="8840" y="4862"/>
                    <a:pt x="9007" y="4619"/>
                    <a:pt x="9200" y="4395"/>
                  </a:cubicBezTo>
                  <a:cubicBezTo>
                    <a:pt x="9566" y="3977"/>
                    <a:pt x="10016" y="3654"/>
                    <a:pt x="10517" y="3432"/>
                  </a:cubicBezTo>
                  <a:close/>
                  <a:moveTo>
                    <a:pt x="14169" y="3588"/>
                  </a:moveTo>
                  <a:lnTo>
                    <a:pt x="14169" y="3588"/>
                  </a:lnTo>
                  <a:cubicBezTo>
                    <a:pt x="14333" y="3677"/>
                    <a:pt x="14492" y="3784"/>
                    <a:pt x="14639" y="3905"/>
                  </a:cubicBezTo>
                  <a:cubicBezTo>
                    <a:pt x="14682" y="3936"/>
                    <a:pt x="14725" y="3971"/>
                    <a:pt x="14765" y="4008"/>
                  </a:cubicBezTo>
                  <a:lnTo>
                    <a:pt x="14765" y="4020"/>
                  </a:lnTo>
                  <a:cubicBezTo>
                    <a:pt x="14693" y="5268"/>
                    <a:pt x="14904" y="6530"/>
                    <a:pt x="14786" y="7775"/>
                  </a:cubicBezTo>
                  <a:cubicBezTo>
                    <a:pt x="14627" y="7882"/>
                    <a:pt x="14463" y="7974"/>
                    <a:pt x="14293" y="8061"/>
                  </a:cubicBezTo>
                  <a:cubicBezTo>
                    <a:pt x="14163" y="6574"/>
                    <a:pt x="14120" y="5078"/>
                    <a:pt x="14169" y="3588"/>
                  </a:cubicBezTo>
                  <a:close/>
                  <a:moveTo>
                    <a:pt x="20979" y="3139"/>
                  </a:moveTo>
                  <a:cubicBezTo>
                    <a:pt x="20694" y="4844"/>
                    <a:pt x="20682" y="6589"/>
                    <a:pt x="20734" y="8314"/>
                  </a:cubicBezTo>
                  <a:cubicBezTo>
                    <a:pt x="20515" y="8124"/>
                    <a:pt x="20313" y="7928"/>
                    <a:pt x="20115" y="7718"/>
                  </a:cubicBezTo>
                  <a:cubicBezTo>
                    <a:pt x="19942" y="6360"/>
                    <a:pt x="20054" y="4962"/>
                    <a:pt x="20305" y="3622"/>
                  </a:cubicBezTo>
                  <a:cubicBezTo>
                    <a:pt x="20515" y="3446"/>
                    <a:pt x="20740" y="3279"/>
                    <a:pt x="20976" y="3141"/>
                  </a:cubicBezTo>
                  <a:cubicBezTo>
                    <a:pt x="20976" y="3141"/>
                    <a:pt x="20978" y="3141"/>
                    <a:pt x="20979" y="3139"/>
                  </a:cubicBezTo>
                  <a:close/>
                  <a:moveTo>
                    <a:pt x="11638" y="3112"/>
                  </a:moveTo>
                  <a:cubicBezTo>
                    <a:pt x="11526" y="4899"/>
                    <a:pt x="11509" y="6692"/>
                    <a:pt x="11575" y="8481"/>
                  </a:cubicBezTo>
                  <a:cubicBezTo>
                    <a:pt x="11425" y="8447"/>
                    <a:pt x="11278" y="8401"/>
                    <a:pt x="11137" y="8343"/>
                  </a:cubicBezTo>
                  <a:lnTo>
                    <a:pt x="11137" y="8306"/>
                  </a:lnTo>
                  <a:cubicBezTo>
                    <a:pt x="10961" y="6617"/>
                    <a:pt x="10941" y="4922"/>
                    <a:pt x="11085" y="3236"/>
                  </a:cubicBezTo>
                  <a:lnTo>
                    <a:pt x="11085" y="3222"/>
                  </a:lnTo>
                  <a:cubicBezTo>
                    <a:pt x="11269" y="3173"/>
                    <a:pt x="11454" y="3132"/>
                    <a:pt x="11638" y="3112"/>
                  </a:cubicBezTo>
                  <a:close/>
                  <a:moveTo>
                    <a:pt x="12247" y="3069"/>
                  </a:moveTo>
                  <a:cubicBezTo>
                    <a:pt x="12724" y="3069"/>
                    <a:pt x="13194" y="3155"/>
                    <a:pt x="13633" y="3328"/>
                  </a:cubicBezTo>
                  <a:cubicBezTo>
                    <a:pt x="13630" y="3337"/>
                    <a:pt x="13627" y="3351"/>
                    <a:pt x="13627" y="3366"/>
                  </a:cubicBezTo>
                  <a:cubicBezTo>
                    <a:pt x="13561" y="5009"/>
                    <a:pt x="13607" y="6660"/>
                    <a:pt x="13760" y="8294"/>
                  </a:cubicBezTo>
                  <a:lnTo>
                    <a:pt x="13757" y="8300"/>
                  </a:lnTo>
                  <a:cubicBezTo>
                    <a:pt x="13294" y="8470"/>
                    <a:pt x="12809" y="8565"/>
                    <a:pt x="12317" y="8565"/>
                  </a:cubicBezTo>
                  <a:cubicBezTo>
                    <a:pt x="12310" y="8565"/>
                    <a:pt x="12303" y="8565"/>
                    <a:pt x="12295" y="8565"/>
                  </a:cubicBezTo>
                  <a:cubicBezTo>
                    <a:pt x="12244" y="8565"/>
                    <a:pt x="12189" y="8565"/>
                    <a:pt x="12131" y="8559"/>
                  </a:cubicBezTo>
                  <a:cubicBezTo>
                    <a:pt x="12131" y="8551"/>
                    <a:pt x="12134" y="8545"/>
                    <a:pt x="12131" y="8533"/>
                  </a:cubicBezTo>
                  <a:cubicBezTo>
                    <a:pt x="12059" y="6715"/>
                    <a:pt x="12076" y="4887"/>
                    <a:pt x="12200" y="3069"/>
                  </a:cubicBezTo>
                  <a:cubicBezTo>
                    <a:pt x="12216" y="3069"/>
                    <a:pt x="12231" y="3069"/>
                    <a:pt x="12247" y="3069"/>
                  </a:cubicBezTo>
                  <a:close/>
                  <a:moveTo>
                    <a:pt x="12226" y="1348"/>
                  </a:moveTo>
                  <a:cubicBezTo>
                    <a:pt x="12829" y="1348"/>
                    <a:pt x="13430" y="1458"/>
                    <a:pt x="13990" y="1685"/>
                  </a:cubicBezTo>
                  <a:cubicBezTo>
                    <a:pt x="15448" y="2279"/>
                    <a:pt x="16440" y="3501"/>
                    <a:pt x="17307" y="4775"/>
                  </a:cubicBezTo>
                  <a:cubicBezTo>
                    <a:pt x="17135" y="5075"/>
                    <a:pt x="16959" y="5369"/>
                    <a:pt x="16771" y="5654"/>
                  </a:cubicBezTo>
                  <a:cubicBezTo>
                    <a:pt x="16290" y="4885"/>
                    <a:pt x="15786" y="4127"/>
                    <a:pt x="15080" y="3544"/>
                  </a:cubicBezTo>
                  <a:cubicBezTo>
                    <a:pt x="14342" y="2931"/>
                    <a:pt x="13428" y="2565"/>
                    <a:pt x="12465" y="2516"/>
                  </a:cubicBezTo>
                  <a:cubicBezTo>
                    <a:pt x="12391" y="2512"/>
                    <a:pt x="12316" y="2510"/>
                    <a:pt x="12241" y="2510"/>
                  </a:cubicBezTo>
                  <a:cubicBezTo>
                    <a:pt x="11380" y="2510"/>
                    <a:pt x="10528" y="2739"/>
                    <a:pt x="9785" y="3190"/>
                  </a:cubicBezTo>
                  <a:cubicBezTo>
                    <a:pt x="9226" y="3530"/>
                    <a:pt x="8797" y="3977"/>
                    <a:pt x="8445" y="4490"/>
                  </a:cubicBezTo>
                  <a:cubicBezTo>
                    <a:pt x="8321" y="4674"/>
                    <a:pt x="8203" y="4864"/>
                    <a:pt x="8090" y="5060"/>
                  </a:cubicBezTo>
                  <a:cubicBezTo>
                    <a:pt x="8010" y="5210"/>
                    <a:pt x="7929" y="5363"/>
                    <a:pt x="7851" y="5516"/>
                  </a:cubicBezTo>
                  <a:cubicBezTo>
                    <a:pt x="7779" y="5657"/>
                    <a:pt x="7713" y="5801"/>
                    <a:pt x="7641" y="5945"/>
                  </a:cubicBezTo>
                  <a:cubicBezTo>
                    <a:pt x="7543" y="6153"/>
                    <a:pt x="7439" y="6352"/>
                    <a:pt x="7324" y="6550"/>
                  </a:cubicBezTo>
                  <a:cubicBezTo>
                    <a:pt x="7234" y="6712"/>
                    <a:pt x="7134" y="6870"/>
                    <a:pt x="7021" y="7023"/>
                  </a:cubicBezTo>
                  <a:cubicBezTo>
                    <a:pt x="6710" y="7455"/>
                    <a:pt x="6309" y="7810"/>
                    <a:pt x="5863" y="8098"/>
                  </a:cubicBezTo>
                  <a:cubicBezTo>
                    <a:pt x="4975" y="8669"/>
                    <a:pt x="3929" y="8963"/>
                    <a:pt x="2891" y="9095"/>
                  </a:cubicBezTo>
                  <a:cubicBezTo>
                    <a:pt x="2615" y="9129"/>
                    <a:pt x="2335" y="9158"/>
                    <a:pt x="2056" y="9158"/>
                  </a:cubicBezTo>
                  <a:cubicBezTo>
                    <a:pt x="1817" y="9158"/>
                    <a:pt x="1578" y="9137"/>
                    <a:pt x="1343" y="9081"/>
                  </a:cubicBezTo>
                  <a:cubicBezTo>
                    <a:pt x="1153" y="9035"/>
                    <a:pt x="839" y="8951"/>
                    <a:pt x="848" y="8703"/>
                  </a:cubicBezTo>
                  <a:cubicBezTo>
                    <a:pt x="853" y="8360"/>
                    <a:pt x="1283" y="8349"/>
                    <a:pt x="1531" y="8335"/>
                  </a:cubicBezTo>
                  <a:cubicBezTo>
                    <a:pt x="2626" y="8280"/>
                    <a:pt x="3747" y="8159"/>
                    <a:pt x="4762" y="7718"/>
                  </a:cubicBezTo>
                  <a:cubicBezTo>
                    <a:pt x="5724" y="7297"/>
                    <a:pt x="6427" y="6611"/>
                    <a:pt x="6949" y="5726"/>
                  </a:cubicBezTo>
                  <a:cubicBezTo>
                    <a:pt x="6981" y="5669"/>
                    <a:pt x="7015" y="5611"/>
                    <a:pt x="7047" y="5556"/>
                  </a:cubicBezTo>
                  <a:cubicBezTo>
                    <a:pt x="7122" y="5418"/>
                    <a:pt x="7194" y="5277"/>
                    <a:pt x="7266" y="5132"/>
                  </a:cubicBezTo>
                  <a:cubicBezTo>
                    <a:pt x="7422" y="4830"/>
                    <a:pt x="7569" y="4524"/>
                    <a:pt x="7724" y="4225"/>
                  </a:cubicBezTo>
                  <a:cubicBezTo>
                    <a:pt x="7825" y="4029"/>
                    <a:pt x="7929" y="3838"/>
                    <a:pt x="8044" y="3651"/>
                  </a:cubicBezTo>
                  <a:cubicBezTo>
                    <a:pt x="8226" y="3357"/>
                    <a:pt x="8428" y="3078"/>
                    <a:pt x="8673" y="2827"/>
                  </a:cubicBezTo>
                  <a:cubicBezTo>
                    <a:pt x="9584" y="1872"/>
                    <a:pt x="10908" y="1348"/>
                    <a:pt x="12226" y="1348"/>
                  </a:cubicBezTo>
                  <a:close/>
                  <a:moveTo>
                    <a:pt x="22864" y="2406"/>
                  </a:moveTo>
                  <a:lnTo>
                    <a:pt x="22625" y="9375"/>
                  </a:lnTo>
                  <a:lnTo>
                    <a:pt x="22625" y="9381"/>
                  </a:lnTo>
                  <a:cubicBezTo>
                    <a:pt x="22149" y="9254"/>
                    <a:pt x="21706" y="9035"/>
                    <a:pt x="21296" y="8750"/>
                  </a:cubicBezTo>
                  <a:cubicBezTo>
                    <a:pt x="21236" y="6795"/>
                    <a:pt x="21221" y="4807"/>
                    <a:pt x="21584" y="2884"/>
                  </a:cubicBezTo>
                  <a:cubicBezTo>
                    <a:pt x="21587" y="2858"/>
                    <a:pt x="21590" y="2833"/>
                    <a:pt x="21587" y="2812"/>
                  </a:cubicBezTo>
                  <a:cubicBezTo>
                    <a:pt x="21994" y="2625"/>
                    <a:pt x="22420" y="2492"/>
                    <a:pt x="22864" y="2406"/>
                  </a:cubicBezTo>
                  <a:close/>
                  <a:moveTo>
                    <a:pt x="23839" y="2298"/>
                  </a:moveTo>
                  <a:cubicBezTo>
                    <a:pt x="23929" y="2298"/>
                    <a:pt x="24018" y="2301"/>
                    <a:pt x="24106" y="2305"/>
                  </a:cubicBezTo>
                  <a:lnTo>
                    <a:pt x="24109" y="2305"/>
                  </a:lnTo>
                  <a:cubicBezTo>
                    <a:pt x="23922" y="4692"/>
                    <a:pt x="23838" y="7092"/>
                    <a:pt x="23850" y="9490"/>
                  </a:cubicBezTo>
                  <a:lnTo>
                    <a:pt x="23847" y="9490"/>
                  </a:lnTo>
                  <a:cubicBezTo>
                    <a:pt x="23748" y="9498"/>
                    <a:pt x="23650" y="9501"/>
                    <a:pt x="23554" y="9501"/>
                  </a:cubicBezTo>
                  <a:cubicBezTo>
                    <a:pt x="23425" y="9501"/>
                    <a:pt x="23299" y="9495"/>
                    <a:pt x="23175" y="9482"/>
                  </a:cubicBezTo>
                  <a:cubicBezTo>
                    <a:pt x="23175" y="9470"/>
                    <a:pt x="23181" y="9461"/>
                    <a:pt x="23181" y="9453"/>
                  </a:cubicBezTo>
                  <a:cubicBezTo>
                    <a:pt x="23259" y="7075"/>
                    <a:pt x="23340" y="4697"/>
                    <a:pt x="23420" y="2320"/>
                  </a:cubicBezTo>
                  <a:cubicBezTo>
                    <a:pt x="23469" y="2320"/>
                    <a:pt x="23521" y="2311"/>
                    <a:pt x="23570" y="2308"/>
                  </a:cubicBezTo>
                  <a:cubicBezTo>
                    <a:pt x="23660" y="2301"/>
                    <a:pt x="23750" y="2298"/>
                    <a:pt x="23839" y="2298"/>
                  </a:cubicBezTo>
                  <a:close/>
                  <a:moveTo>
                    <a:pt x="23641" y="748"/>
                  </a:moveTo>
                  <a:cubicBezTo>
                    <a:pt x="23981" y="748"/>
                    <a:pt x="24319" y="776"/>
                    <a:pt x="24651" y="832"/>
                  </a:cubicBezTo>
                  <a:cubicBezTo>
                    <a:pt x="25092" y="910"/>
                    <a:pt x="25519" y="1046"/>
                    <a:pt x="25908" y="1265"/>
                  </a:cubicBezTo>
                  <a:cubicBezTo>
                    <a:pt x="26037" y="1368"/>
                    <a:pt x="26130" y="1504"/>
                    <a:pt x="26150" y="1668"/>
                  </a:cubicBezTo>
                  <a:cubicBezTo>
                    <a:pt x="26175" y="1923"/>
                    <a:pt x="26017" y="1989"/>
                    <a:pt x="25832" y="1989"/>
                  </a:cubicBezTo>
                  <a:cubicBezTo>
                    <a:pt x="25741" y="1989"/>
                    <a:pt x="25644" y="1973"/>
                    <a:pt x="25559" y="1956"/>
                  </a:cubicBezTo>
                  <a:cubicBezTo>
                    <a:pt x="24991" y="1850"/>
                    <a:pt x="24461" y="1737"/>
                    <a:pt x="23881" y="1737"/>
                  </a:cubicBezTo>
                  <a:cubicBezTo>
                    <a:pt x="23867" y="1737"/>
                    <a:pt x="23853" y="1737"/>
                    <a:pt x="23838" y="1737"/>
                  </a:cubicBezTo>
                  <a:cubicBezTo>
                    <a:pt x="22665" y="1749"/>
                    <a:pt x="21504" y="2121"/>
                    <a:pt x="20524" y="2760"/>
                  </a:cubicBezTo>
                  <a:cubicBezTo>
                    <a:pt x="20302" y="2905"/>
                    <a:pt x="20097" y="3066"/>
                    <a:pt x="19904" y="3239"/>
                  </a:cubicBezTo>
                  <a:cubicBezTo>
                    <a:pt x="19873" y="3259"/>
                    <a:pt x="19847" y="3282"/>
                    <a:pt x="19824" y="3311"/>
                  </a:cubicBezTo>
                  <a:cubicBezTo>
                    <a:pt x="19212" y="3879"/>
                    <a:pt x="18743" y="4562"/>
                    <a:pt x="18305" y="5279"/>
                  </a:cubicBezTo>
                  <a:cubicBezTo>
                    <a:pt x="18233" y="5398"/>
                    <a:pt x="18166" y="5513"/>
                    <a:pt x="18094" y="5631"/>
                  </a:cubicBezTo>
                  <a:cubicBezTo>
                    <a:pt x="18060" y="5689"/>
                    <a:pt x="18025" y="5746"/>
                    <a:pt x="17988" y="5804"/>
                  </a:cubicBezTo>
                  <a:cubicBezTo>
                    <a:pt x="17812" y="6104"/>
                    <a:pt x="17627" y="6401"/>
                    <a:pt x="17434" y="6683"/>
                  </a:cubicBezTo>
                  <a:cubicBezTo>
                    <a:pt x="17325" y="6850"/>
                    <a:pt x="17207" y="7012"/>
                    <a:pt x="17088" y="7170"/>
                  </a:cubicBezTo>
                  <a:cubicBezTo>
                    <a:pt x="16696" y="7698"/>
                    <a:pt x="16253" y="8179"/>
                    <a:pt x="15731" y="8597"/>
                  </a:cubicBezTo>
                  <a:cubicBezTo>
                    <a:pt x="14725" y="9401"/>
                    <a:pt x="13453" y="9926"/>
                    <a:pt x="12200" y="9926"/>
                  </a:cubicBezTo>
                  <a:cubicBezTo>
                    <a:pt x="11334" y="9926"/>
                    <a:pt x="10478" y="9676"/>
                    <a:pt x="9725" y="9095"/>
                  </a:cubicBezTo>
                  <a:cubicBezTo>
                    <a:pt x="8889" y="8450"/>
                    <a:pt x="8376" y="7542"/>
                    <a:pt x="7938" y="6594"/>
                  </a:cubicBezTo>
                  <a:cubicBezTo>
                    <a:pt x="8085" y="6317"/>
                    <a:pt x="8217" y="6035"/>
                    <a:pt x="8358" y="5752"/>
                  </a:cubicBezTo>
                  <a:cubicBezTo>
                    <a:pt x="8540" y="6216"/>
                    <a:pt x="8727" y="6674"/>
                    <a:pt x="8972" y="7110"/>
                  </a:cubicBezTo>
                  <a:cubicBezTo>
                    <a:pt x="9526" y="8087"/>
                    <a:pt x="10402" y="8793"/>
                    <a:pt x="11509" y="9035"/>
                  </a:cubicBezTo>
                  <a:cubicBezTo>
                    <a:pt x="11778" y="9093"/>
                    <a:pt x="12052" y="9121"/>
                    <a:pt x="12327" y="9121"/>
                  </a:cubicBezTo>
                  <a:cubicBezTo>
                    <a:pt x="13069" y="9121"/>
                    <a:pt x="13815" y="8921"/>
                    <a:pt x="14471" y="8591"/>
                  </a:cubicBezTo>
                  <a:cubicBezTo>
                    <a:pt x="14714" y="8473"/>
                    <a:pt x="14941" y="8335"/>
                    <a:pt x="15160" y="8188"/>
                  </a:cubicBezTo>
                  <a:cubicBezTo>
                    <a:pt x="15160" y="8188"/>
                    <a:pt x="15163" y="8188"/>
                    <a:pt x="15163" y="8182"/>
                  </a:cubicBezTo>
                  <a:cubicBezTo>
                    <a:pt x="15163" y="8179"/>
                    <a:pt x="15169" y="8179"/>
                    <a:pt x="15169" y="8179"/>
                  </a:cubicBezTo>
                  <a:cubicBezTo>
                    <a:pt x="15212" y="8164"/>
                    <a:pt x="15250" y="8136"/>
                    <a:pt x="15278" y="8101"/>
                  </a:cubicBezTo>
                  <a:lnTo>
                    <a:pt x="15284" y="8095"/>
                  </a:lnTo>
                  <a:cubicBezTo>
                    <a:pt x="15838" y="7692"/>
                    <a:pt x="16316" y="7193"/>
                    <a:pt x="16740" y="6634"/>
                  </a:cubicBezTo>
                  <a:cubicBezTo>
                    <a:pt x="16774" y="6582"/>
                    <a:pt x="16812" y="6533"/>
                    <a:pt x="16849" y="6478"/>
                  </a:cubicBezTo>
                  <a:cubicBezTo>
                    <a:pt x="16930" y="6366"/>
                    <a:pt x="17005" y="6256"/>
                    <a:pt x="17080" y="6141"/>
                  </a:cubicBezTo>
                  <a:cubicBezTo>
                    <a:pt x="17276" y="5853"/>
                    <a:pt x="17460" y="5556"/>
                    <a:pt x="17636" y="5256"/>
                  </a:cubicBezTo>
                  <a:cubicBezTo>
                    <a:pt x="17740" y="5083"/>
                    <a:pt x="17843" y="4911"/>
                    <a:pt x="17944" y="4738"/>
                  </a:cubicBezTo>
                  <a:cubicBezTo>
                    <a:pt x="18238" y="4248"/>
                    <a:pt x="18532" y="3755"/>
                    <a:pt x="18867" y="3288"/>
                  </a:cubicBezTo>
                  <a:cubicBezTo>
                    <a:pt x="19553" y="2322"/>
                    <a:pt x="20371" y="1538"/>
                    <a:pt x="21498" y="1129"/>
                  </a:cubicBezTo>
                  <a:cubicBezTo>
                    <a:pt x="22177" y="877"/>
                    <a:pt x="22911" y="748"/>
                    <a:pt x="23641" y="748"/>
                  </a:cubicBezTo>
                  <a:close/>
                  <a:moveTo>
                    <a:pt x="18328" y="6314"/>
                  </a:moveTo>
                  <a:cubicBezTo>
                    <a:pt x="18717" y="6891"/>
                    <a:pt x="19126" y="7455"/>
                    <a:pt x="19596" y="7971"/>
                  </a:cubicBezTo>
                  <a:lnTo>
                    <a:pt x="19596" y="7974"/>
                  </a:lnTo>
                  <a:cubicBezTo>
                    <a:pt x="19596" y="7977"/>
                    <a:pt x="19599" y="7977"/>
                    <a:pt x="19602" y="7983"/>
                  </a:cubicBezTo>
                  <a:cubicBezTo>
                    <a:pt x="19625" y="8032"/>
                    <a:pt x="19659" y="8069"/>
                    <a:pt x="19702" y="8090"/>
                  </a:cubicBezTo>
                  <a:lnTo>
                    <a:pt x="19708" y="8092"/>
                  </a:lnTo>
                  <a:cubicBezTo>
                    <a:pt x="20507" y="8948"/>
                    <a:pt x="21446" y="9643"/>
                    <a:pt x="22636" y="9937"/>
                  </a:cubicBezTo>
                  <a:cubicBezTo>
                    <a:pt x="22954" y="10016"/>
                    <a:pt x="23279" y="10055"/>
                    <a:pt x="23603" y="10055"/>
                  </a:cubicBezTo>
                  <a:cubicBezTo>
                    <a:pt x="23690" y="10055"/>
                    <a:pt x="23777" y="10052"/>
                    <a:pt x="23864" y="10046"/>
                  </a:cubicBezTo>
                  <a:lnTo>
                    <a:pt x="23867" y="10046"/>
                  </a:lnTo>
                  <a:cubicBezTo>
                    <a:pt x="23877" y="10048"/>
                    <a:pt x="23887" y="10049"/>
                    <a:pt x="23897" y="10049"/>
                  </a:cubicBezTo>
                  <a:cubicBezTo>
                    <a:pt x="23907" y="10049"/>
                    <a:pt x="23918" y="10048"/>
                    <a:pt x="23928" y="10046"/>
                  </a:cubicBezTo>
                  <a:lnTo>
                    <a:pt x="23979" y="10038"/>
                  </a:lnTo>
                  <a:cubicBezTo>
                    <a:pt x="24077" y="10029"/>
                    <a:pt x="24170" y="10018"/>
                    <a:pt x="24262" y="10003"/>
                  </a:cubicBezTo>
                  <a:cubicBezTo>
                    <a:pt x="24279" y="10000"/>
                    <a:pt x="24299" y="9992"/>
                    <a:pt x="24314" y="9986"/>
                  </a:cubicBezTo>
                  <a:lnTo>
                    <a:pt x="24320" y="9986"/>
                  </a:lnTo>
                  <a:cubicBezTo>
                    <a:pt x="24492" y="9960"/>
                    <a:pt x="24677" y="9937"/>
                    <a:pt x="24856" y="9937"/>
                  </a:cubicBezTo>
                  <a:cubicBezTo>
                    <a:pt x="25155" y="9937"/>
                    <a:pt x="25438" y="10001"/>
                    <a:pt x="25617" y="10219"/>
                  </a:cubicBezTo>
                  <a:cubicBezTo>
                    <a:pt x="25922" y="10591"/>
                    <a:pt x="25490" y="10937"/>
                    <a:pt x="25161" y="11058"/>
                  </a:cubicBezTo>
                  <a:cubicBezTo>
                    <a:pt x="24829" y="11182"/>
                    <a:pt x="24476" y="11234"/>
                    <a:pt x="24118" y="11234"/>
                  </a:cubicBezTo>
                  <a:cubicBezTo>
                    <a:pt x="23432" y="11234"/>
                    <a:pt x="22727" y="11041"/>
                    <a:pt x="22121" y="10787"/>
                  </a:cubicBezTo>
                  <a:cubicBezTo>
                    <a:pt x="20365" y="10049"/>
                    <a:pt x="18916" y="8709"/>
                    <a:pt x="17783" y="7179"/>
                  </a:cubicBezTo>
                  <a:cubicBezTo>
                    <a:pt x="17783" y="7173"/>
                    <a:pt x="17792" y="7167"/>
                    <a:pt x="17792" y="7164"/>
                  </a:cubicBezTo>
                  <a:cubicBezTo>
                    <a:pt x="17982" y="6891"/>
                    <a:pt x="18155" y="6605"/>
                    <a:pt x="18328" y="6314"/>
                  </a:cubicBezTo>
                  <a:close/>
                  <a:moveTo>
                    <a:pt x="2098" y="1"/>
                  </a:moveTo>
                  <a:cubicBezTo>
                    <a:pt x="1234" y="1"/>
                    <a:pt x="147" y="163"/>
                    <a:pt x="67" y="1017"/>
                  </a:cubicBezTo>
                  <a:cubicBezTo>
                    <a:pt x="0" y="1671"/>
                    <a:pt x="623" y="2011"/>
                    <a:pt x="1185" y="2020"/>
                  </a:cubicBezTo>
                  <a:lnTo>
                    <a:pt x="1234" y="2020"/>
                  </a:lnTo>
                  <a:cubicBezTo>
                    <a:pt x="1335" y="3939"/>
                    <a:pt x="1387" y="5859"/>
                    <a:pt x="1395" y="7781"/>
                  </a:cubicBezTo>
                  <a:lnTo>
                    <a:pt x="1196" y="7804"/>
                  </a:lnTo>
                  <a:cubicBezTo>
                    <a:pt x="678" y="7870"/>
                    <a:pt x="214" y="8277"/>
                    <a:pt x="297" y="8839"/>
                  </a:cubicBezTo>
                  <a:cubicBezTo>
                    <a:pt x="378" y="9384"/>
                    <a:pt x="951" y="9588"/>
                    <a:pt x="1427" y="9669"/>
                  </a:cubicBezTo>
                  <a:cubicBezTo>
                    <a:pt x="1666" y="9708"/>
                    <a:pt x="1913" y="9726"/>
                    <a:pt x="2162" y="9726"/>
                  </a:cubicBezTo>
                  <a:cubicBezTo>
                    <a:pt x="3010" y="9726"/>
                    <a:pt x="3896" y="9522"/>
                    <a:pt x="4667" y="9265"/>
                  </a:cubicBezTo>
                  <a:cubicBezTo>
                    <a:pt x="5704" y="8922"/>
                    <a:pt x="6690" y="8343"/>
                    <a:pt x="7376" y="7479"/>
                  </a:cubicBezTo>
                  <a:cubicBezTo>
                    <a:pt x="7454" y="7369"/>
                    <a:pt x="7537" y="7265"/>
                    <a:pt x="7603" y="7156"/>
                  </a:cubicBezTo>
                  <a:cubicBezTo>
                    <a:pt x="7952" y="7876"/>
                    <a:pt x="8356" y="8562"/>
                    <a:pt x="8935" y="9141"/>
                  </a:cubicBezTo>
                  <a:cubicBezTo>
                    <a:pt x="9852" y="10058"/>
                    <a:pt x="11039" y="10477"/>
                    <a:pt x="12249" y="10477"/>
                  </a:cubicBezTo>
                  <a:cubicBezTo>
                    <a:pt x="13207" y="10477"/>
                    <a:pt x="14179" y="10215"/>
                    <a:pt x="15042" y="9729"/>
                  </a:cubicBezTo>
                  <a:cubicBezTo>
                    <a:pt x="15970" y="9208"/>
                    <a:pt x="16777" y="8493"/>
                    <a:pt x="17431" y="7654"/>
                  </a:cubicBezTo>
                  <a:cubicBezTo>
                    <a:pt x="18662" y="9286"/>
                    <a:pt x="20305" y="10738"/>
                    <a:pt x="22221" y="11430"/>
                  </a:cubicBezTo>
                  <a:cubicBezTo>
                    <a:pt x="22814" y="11640"/>
                    <a:pt x="23472" y="11784"/>
                    <a:pt x="24122" y="11784"/>
                  </a:cubicBezTo>
                  <a:cubicBezTo>
                    <a:pt x="24550" y="11784"/>
                    <a:pt x="24975" y="11722"/>
                    <a:pt x="25374" y="11574"/>
                  </a:cubicBezTo>
                  <a:cubicBezTo>
                    <a:pt x="25764" y="11430"/>
                    <a:pt x="26112" y="11153"/>
                    <a:pt x="26236" y="10738"/>
                  </a:cubicBezTo>
                  <a:cubicBezTo>
                    <a:pt x="26372" y="10260"/>
                    <a:pt x="26092" y="9787"/>
                    <a:pt x="25663" y="9571"/>
                  </a:cubicBezTo>
                  <a:cubicBezTo>
                    <a:pt x="25410" y="9442"/>
                    <a:pt x="25135" y="9400"/>
                    <a:pt x="24855" y="9400"/>
                  </a:cubicBezTo>
                  <a:cubicBezTo>
                    <a:pt x="24703" y="9400"/>
                    <a:pt x="24549" y="9412"/>
                    <a:pt x="24397" y="9430"/>
                  </a:cubicBezTo>
                  <a:cubicBezTo>
                    <a:pt x="24386" y="7069"/>
                    <a:pt x="24478" y="4715"/>
                    <a:pt x="24660" y="2366"/>
                  </a:cubicBezTo>
                  <a:cubicBezTo>
                    <a:pt x="24902" y="2397"/>
                    <a:pt x="25147" y="2449"/>
                    <a:pt x="25395" y="2501"/>
                  </a:cubicBezTo>
                  <a:cubicBezTo>
                    <a:pt x="25525" y="2531"/>
                    <a:pt x="25663" y="2548"/>
                    <a:pt x="25798" y="2548"/>
                  </a:cubicBezTo>
                  <a:cubicBezTo>
                    <a:pt x="26212" y="2548"/>
                    <a:pt x="26600" y="2382"/>
                    <a:pt x="26683" y="1893"/>
                  </a:cubicBezTo>
                  <a:cubicBezTo>
                    <a:pt x="26775" y="1354"/>
                    <a:pt x="26400" y="844"/>
                    <a:pt x="25911" y="639"/>
                  </a:cubicBezTo>
                  <a:cubicBezTo>
                    <a:pt x="25882" y="625"/>
                    <a:pt x="25856" y="622"/>
                    <a:pt x="25833" y="616"/>
                  </a:cubicBezTo>
                  <a:cubicBezTo>
                    <a:pt x="25164" y="317"/>
                    <a:pt x="24410" y="203"/>
                    <a:pt x="23675" y="203"/>
                  </a:cubicBezTo>
                  <a:cubicBezTo>
                    <a:pt x="23474" y="203"/>
                    <a:pt x="23276" y="212"/>
                    <a:pt x="23080" y="227"/>
                  </a:cubicBezTo>
                  <a:cubicBezTo>
                    <a:pt x="21945" y="319"/>
                    <a:pt x="20792" y="682"/>
                    <a:pt x="19881" y="1374"/>
                  </a:cubicBezTo>
                  <a:cubicBezTo>
                    <a:pt x="18881" y="2135"/>
                    <a:pt x="18230" y="3181"/>
                    <a:pt x="17610" y="4251"/>
                  </a:cubicBezTo>
                  <a:cubicBezTo>
                    <a:pt x="16792" y="3078"/>
                    <a:pt x="15869" y="1994"/>
                    <a:pt x="14558" y="1331"/>
                  </a:cubicBezTo>
                  <a:cubicBezTo>
                    <a:pt x="13836" y="966"/>
                    <a:pt x="13038" y="792"/>
                    <a:pt x="12238" y="792"/>
                  </a:cubicBezTo>
                  <a:cubicBezTo>
                    <a:pt x="11015" y="792"/>
                    <a:pt x="9788" y="1198"/>
                    <a:pt x="8820" y="1951"/>
                  </a:cubicBezTo>
                  <a:cubicBezTo>
                    <a:pt x="8382" y="2285"/>
                    <a:pt x="8033" y="2694"/>
                    <a:pt x="7733" y="3129"/>
                  </a:cubicBezTo>
                  <a:cubicBezTo>
                    <a:pt x="7234" y="2360"/>
                    <a:pt x="6603" y="1677"/>
                    <a:pt x="5854" y="1147"/>
                  </a:cubicBezTo>
                  <a:cubicBezTo>
                    <a:pt x="4960" y="515"/>
                    <a:pt x="3917" y="123"/>
                    <a:pt x="2825" y="34"/>
                  </a:cubicBezTo>
                  <a:cubicBezTo>
                    <a:pt x="2634" y="18"/>
                    <a:pt x="2377" y="1"/>
                    <a:pt x="2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8"/>
            <p:cNvSpPr/>
            <p:nvPr/>
          </p:nvSpPr>
          <p:spPr>
            <a:xfrm>
              <a:off x="4162225" y="640950"/>
              <a:ext cx="12975" cy="144275"/>
            </a:xfrm>
            <a:custGeom>
              <a:avLst/>
              <a:gdLst/>
              <a:ahLst/>
              <a:cxnLst/>
              <a:rect l="l" t="t" r="r" b="b"/>
              <a:pathLst>
                <a:path w="519" h="5771" extrusionOk="0">
                  <a:moveTo>
                    <a:pt x="407" y="1"/>
                  </a:moveTo>
                  <a:cubicBezTo>
                    <a:pt x="274" y="1"/>
                    <a:pt x="141" y="7"/>
                    <a:pt x="6" y="15"/>
                  </a:cubicBezTo>
                  <a:lnTo>
                    <a:pt x="0" y="15"/>
                  </a:lnTo>
                  <a:cubicBezTo>
                    <a:pt x="101" y="1932"/>
                    <a:pt x="156" y="3849"/>
                    <a:pt x="164" y="5771"/>
                  </a:cubicBezTo>
                  <a:cubicBezTo>
                    <a:pt x="286" y="5759"/>
                    <a:pt x="401" y="5756"/>
                    <a:pt x="519" y="5745"/>
                  </a:cubicBezTo>
                  <a:cubicBezTo>
                    <a:pt x="456" y="3834"/>
                    <a:pt x="441" y="1923"/>
                    <a:pt x="479" y="10"/>
                  </a:cubicBezTo>
                  <a:cubicBezTo>
                    <a:pt x="456" y="1"/>
                    <a:pt x="432" y="1"/>
                    <a:pt x="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8"/>
            <p:cNvSpPr/>
            <p:nvPr/>
          </p:nvSpPr>
          <p:spPr>
            <a:xfrm>
              <a:off x="4233700" y="659775"/>
              <a:ext cx="16375" cy="107725"/>
            </a:xfrm>
            <a:custGeom>
              <a:avLst/>
              <a:gdLst/>
              <a:ahLst/>
              <a:cxnLst/>
              <a:rect l="l" t="t" r="r" b="b"/>
              <a:pathLst>
                <a:path w="655" h="4309" extrusionOk="0">
                  <a:moveTo>
                    <a:pt x="0" y="0"/>
                  </a:moveTo>
                  <a:lnTo>
                    <a:pt x="0" y="0"/>
                  </a:lnTo>
                  <a:cubicBezTo>
                    <a:pt x="121" y="1435"/>
                    <a:pt x="208" y="2868"/>
                    <a:pt x="254" y="4309"/>
                  </a:cubicBezTo>
                  <a:cubicBezTo>
                    <a:pt x="369" y="4245"/>
                    <a:pt x="479" y="4185"/>
                    <a:pt x="582" y="4113"/>
                  </a:cubicBezTo>
                  <a:cubicBezTo>
                    <a:pt x="585" y="4113"/>
                    <a:pt x="585" y="4107"/>
                    <a:pt x="585" y="4107"/>
                  </a:cubicBezTo>
                  <a:cubicBezTo>
                    <a:pt x="574" y="4081"/>
                    <a:pt x="568" y="4044"/>
                    <a:pt x="571" y="4003"/>
                  </a:cubicBezTo>
                  <a:cubicBezTo>
                    <a:pt x="654" y="2784"/>
                    <a:pt x="582" y="1562"/>
                    <a:pt x="366" y="355"/>
                  </a:cubicBezTo>
                  <a:cubicBezTo>
                    <a:pt x="360" y="323"/>
                    <a:pt x="360" y="285"/>
                    <a:pt x="366" y="257"/>
                  </a:cubicBezTo>
                  <a:cubicBezTo>
                    <a:pt x="248" y="164"/>
                    <a:pt x="124" y="8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8"/>
            <p:cNvSpPr/>
            <p:nvPr/>
          </p:nvSpPr>
          <p:spPr>
            <a:xfrm>
              <a:off x="4132325" y="605475"/>
              <a:ext cx="170425" cy="99000"/>
            </a:xfrm>
            <a:custGeom>
              <a:avLst/>
              <a:gdLst/>
              <a:ahLst/>
              <a:cxnLst/>
              <a:rect l="l" t="t" r="r" b="b"/>
              <a:pathLst>
                <a:path w="6817" h="3960" extrusionOk="0">
                  <a:moveTo>
                    <a:pt x="1522" y="1"/>
                  </a:moveTo>
                  <a:cubicBezTo>
                    <a:pt x="1166" y="1"/>
                    <a:pt x="798" y="33"/>
                    <a:pt x="487" y="137"/>
                  </a:cubicBezTo>
                  <a:cubicBezTo>
                    <a:pt x="300" y="204"/>
                    <a:pt x="0" y="336"/>
                    <a:pt x="29" y="575"/>
                  </a:cubicBezTo>
                  <a:cubicBezTo>
                    <a:pt x="59" y="864"/>
                    <a:pt x="377" y="912"/>
                    <a:pt x="632" y="912"/>
                  </a:cubicBezTo>
                  <a:cubicBezTo>
                    <a:pt x="690" y="912"/>
                    <a:pt x="745" y="910"/>
                    <a:pt x="793" y="907"/>
                  </a:cubicBezTo>
                  <a:cubicBezTo>
                    <a:pt x="1034" y="891"/>
                    <a:pt x="1272" y="880"/>
                    <a:pt x="1507" y="880"/>
                  </a:cubicBezTo>
                  <a:cubicBezTo>
                    <a:pt x="1881" y="880"/>
                    <a:pt x="2251" y="908"/>
                    <a:pt x="2626" y="993"/>
                  </a:cubicBezTo>
                  <a:cubicBezTo>
                    <a:pt x="3202" y="1123"/>
                    <a:pt x="3753" y="1342"/>
                    <a:pt x="4260" y="1642"/>
                  </a:cubicBezTo>
                  <a:cubicBezTo>
                    <a:pt x="5145" y="2166"/>
                    <a:pt x="5787" y="2933"/>
                    <a:pt x="6289" y="3821"/>
                  </a:cubicBezTo>
                  <a:cubicBezTo>
                    <a:pt x="6318" y="3867"/>
                    <a:pt x="6341" y="3913"/>
                    <a:pt x="6367" y="3959"/>
                  </a:cubicBezTo>
                  <a:cubicBezTo>
                    <a:pt x="6508" y="3668"/>
                    <a:pt x="6655" y="3380"/>
                    <a:pt x="6816" y="3092"/>
                  </a:cubicBezTo>
                  <a:cubicBezTo>
                    <a:pt x="6329" y="2293"/>
                    <a:pt x="5695" y="1573"/>
                    <a:pt x="4926" y="1031"/>
                  </a:cubicBezTo>
                  <a:cubicBezTo>
                    <a:pt x="4090" y="440"/>
                    <a:pt x="3101" y="94"/>
                    <a:pt x="2078" y="22"/>
                  </a:cubicBezTo>
                  <a:cubicBezTo>
                    <a:pt x="1903" y="10"/>
                    <a:pt x="1714" y="1"/>
                    <a:pt x="1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8"/>
            <p:cNvSpPr/>
            <p:nvPr/>
          </p:nvSpPr>
          <p:spPr>
            <a:xfrm>
              <a:off x="4391125" y="669575"/>
              <a:ext cx="17400" cy="134175"/>
            </a:xfrm>
            <a:custGeom>
              <a:avLst/>
              <a:gdLst/>
              <a:ahLst/>
              <a:cxnLst/>
              <a:rect l="l" t="t" r="r" b="b"/>
              <a:pathLst>
                <a:path w="696" h="5367" extrusionOk="0">
                  <a:moveTo>
                    <a:pt x="695" y="0"/>
                  </a:moveTo>
                  <a:lnTo>
                    <a:pt x="695" y="0"/>
                  </a:lnTo>
                  <a:cubicBezTo>
                    <a:pt x="511" y="20"/>
                    <a:pt x="326" y="61"/>
                    <a:pt x="145" y="110"/>
                  </a:cubicBezTo>
                  <a:lnTo>
                    <a:pt x="145" y="124"/>
                  </a:lnTo>
                  <a:cubicBezTo>
                    <a:pt x="1" y="1810"/>
                    <a:pt x="18" y="3505"/>
                    <a:pt x="194" y="5191"/>
                  </a:cubicBezTo>
                  <a:lnTo>
                    <a:pt x="194" y="5225"/>
                  </a:lnTo>
                  <a:cubicBezTo>
                    <a:pt x="335" y="5283"/>
                    <a:pt x="482" y="5332"/>
                    <a:pt x="635" y="5367"/>
                  </a:cubicBezTo>
                  <a:cubicBezTo>
                    <a:pt x="563" y="3577"/>
                    <a:pt x="583" y="1781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8"/>
            <p:cNvSpPr/>
            <p:nvPr/>
          </p:nvSpPr>
          <p:spPr>
            <a:xfrm>
              <a:off x="4470450" y="681525"/>
              <a:ext cx="19775" cy="111775"/>
            </a:xfrm>
            <a:custGeom>
              <a:avLst/>
              <a:gdLst/>
              <a:ahLst/>
              <a:cxnLst/>
              <a:rect l="l" t="t" r="r" b="b"/>
              <a:pathLst>
                <a:path w="791" h="4471" extrusionOk="0">
                  <a:moveTo>
                    <a:pt x="56" y="1"/>
                  </a:moveTo>
                  <a:lnTo>
                    <a:pt x="56" y="1"/>
                  </a:lnTo>
                  <a:cubicBezTo>
                    <a:pt x="1" y="1491"/>
                    <a:pt x="44" y="2984"/>
                    <a:pt x="177" y="4471"/>
                  </a:cubicBezTo>
                  <a:cubicBezTo>
                    <a:pt x="347" y="4384"/>
                    <a:pt x="511" y="4286"/>
                    <a:pt x="669" y="4188"/>
                  </a:cubicBezTo>
                  <a:cubicBezTo>
                    <a:pt x="791" y="2943"/>
                    <a:pt x="577" y="1684"/>
                    <a:pt x="649" y="433"/>
                  </a:cubicBezTo>
                  <a:lnTo>
                    <a:pt x="649" y="421"/>
                  </a:lnTo>
                  <a:cubicBezTo>
                    <a:pt x="609" y="384"/>
                    <a:pt x="566" y="349"/>
                    <a:pt x="522" y="318"/>
                  </a:cubicBezTo>
                  <a:cubicBezTo>
                    <a:pt x="375" y="197"/>
                    <a:pt x="217" y="90"/>
                    <a:pt x="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8"/>
            <p:cNvSpPr/>
            <p:nvPr/>
          </p:nvSpPr>
          <p:spPr>
            <a:xfrm>
              <a:off x="4138450" y="625375"/>
              <a:ext cx="411725" cy="195275"/>
            </a:xfrm>
            <a:custGeom>
              <a:avLst/>
              <a:gdLst/>
              <a:ahLst/>
              <a:cxnLst/>
              <a:rect l="l" t="t" r="r" b="b"/>
              <a:pathLst>
                <a:path w="16469" h="7811" extrusionOk="0">
                  <a:moveTo>
                    <a:pt x="11391" y="0"/>
                  </a:moveTo>
                  <a:cubicBezTo>
                    <a:pt x="10072" y="0"/>
                    <a:pt x="8746" y="524"/>
                    <a:pt x="7834" y="1480"/>
                  </a:cubicBezTo>
                  <a:cubicBezTo>
                    <a:pt x="7589" y="1731"/>
                    <a:pt x="7387" y="2007"/>
                    <a:pt x="7205" y="2304"/>
                  </a:cubicBezTo>
                  <a:cubicBezTo>
                    <a:pt x="7090" y="2492"/>
                    <a:pt x="6986" y="2682"/>
                    <a:pt x="6885" y="2878"/>
                  </a:cubicBezTo>
                  <a:cubicBezTo>
                    <a:pt x="6730" y="3175"/>
                    <a:pt x="6583" y="3483"/>
                    <a:pt x="6427" y="3786"/>
                  </a:cubicBezTo>
                  <a:cubicBezTo>
                    <a:pt x="6355" y="3930"/>
                    <a:pt x="6283" y="4068"/>
                    <a:pt x="6208" y="4209"/>
                  </a:cubicBezTo>
                  <a:cubicBezTo>
                    <a:pt x="6176" y="4264"/>
                    <a:pt x="6142" y="4322"/>
                    <a:pt x="6110" y="4379"/>
                  </a:cubicBezTo>
                  <a:cubicBezTo>
                    <a:pt x="5588" y="5264"/>
                    <a:pt x="4885" y="5950"/>
                    <a:pt x="3923" y="6371"/>
                  </a:cubicBezTo>
                  <a:cubicBezTo>
                    <a:pt x="2908" y="6812"/>
                    <a:pt x="1787" y="6933"/>
                    <a:pt x="692" y="6988"/>
                  </a:cubicBezTo>
                  <a:cubicBezTo>
                    <a:pt x="444" y="7002"/>
                    <a:pt x="14" y="7014"/>
                    <a:pt x="9" y="7354"/>
                  </a:cubicBezTo>
                  <a:cubicBezTo>
                    <a:pt x="0" y="7604"/>
                    <a:pt x="314" y="7685"/>
                    <a:pt x="504" y="7734"/>
                  </a:cubicBezTo>
                  <a:cubicBezTo>
                    <a:pt x="739" y="7790"/>
                    <a:pt x="978" y="7811"/>
                    <a:pt x="1217" y="7811"/>
                  </a:cubicBezTo>
                  <a:cubicBezTo>
                    <a:pt x="1496" y="7811"/>
                    <a:pt x="1776" y="7783"/>
                    <a:pt x="2052" y="7749"/>
                  </a:cubicBezTo>
                  <a:cubicBezTo>
                    <a:pt x="3090" y="7619"/>
                    <a:pt x="4136" y="7322"/>
                    <a:pt x="5024" y="6746"/>
                  </a:cubicBezTo>
                  <a:cubicBezTo>
                    <a:pt x="5470" y="6457"/>
                    <a:pt x="5865" y="6103"/>
                    <a:pt x="6182" y="5676"/>
                  </a:cubicBezTo>
                  <a:cubicBezTo>
                    <a:pt x="6295" y="5524"/>
                    <a:pt x="6395" y="5365"/>
                    <a:pt x="6485" y="5204"/>
                  </a:cubicBezTo>
                  <a:cubicBezTo>
                    <a:pt x="6600" y="5005"/>
                    <a:pt x="6704" y="4803"/>
                    <a:pt x="6802" y="4598"/>
                  </a:cubicBezTo>
                  <a:cubicBezTo>
                    <a:pt x="6874" y="4454"/>
                    <a:pt x="6940" y="4310"/>
                    <a:pt x="7012" y="4169"/>
                  </a:cubicBezTo>
                  <a:cubicBezTo>
                    <a:pt x="7090" y="4013"/>
                    <a:pt x="7171" y="3863"/>
                    <a:pt x="7251" y="3711"/>
                  </a:cubicBezTo>
                  <a:cubicBezTo>
                    <a:pt x="7364" y="3518"/>
                    <a:pt x="7482" y="3327"/>
                    <a:pt x="7606" y="3143"/>
                  </a:cubicBezTo>
                  <a:cubicBezTo>
                    <a:pt x="7958" y="2627"/>
                    <a:pt x="8387" y="2180"/>
                    <a:pt x="8946" y="1843"/>
                  </a:cubicBezTo>
                  <a:cubicBezTo>
                    <a:pt x="9689" y="1392"/>
                    <a:pt x="10541" y="1163"/>
                    <a:pt x="11402" y="1163"/>
                  </a:cubicBezTo>
                  <a:cubicBezTo>
                    <a:pt x="11477" y="1163"/>
                    <a:pt x="11552" y="1165"/>
                    <a:pt x="11626" y="1169"/>
                  </a:cubicBezTo>
                  <a:cubicBezTo>
                    <a:pt x="12589" y="1215"/>
                    <a:pt x="13503" y="1584"/>
                    <a:pt x="14241" y="2195"/>
                  </a:cubicBezTo>
                  <a:cubicBezTo>
                    <a:pt x="14947" y="2780"/>
                    <a:pt x="15451" y="3535"/>
                    <a:pt x="15932" y="4307"/>
                  </a:cubicBezTo>
                  <a:cubicBezTo>
                    <a:pt x="16120" y="4022"/>
                    <a:pt x="16296" y="3728"/>
                    <a:pt x="16468" y="3428"/>
                  </a:cubicBezTo>
                  <a:cubicBezTo>
                    <a:pt x="15601" y="2151"/>
                    <a:pt x="14609" y="932"/>
                    <a:pt x="13151" y="336"/>
                  </a:cubicBezTo>
                  <a:cubicBezTo>
                    <a:pt x="12592" y="109"/>
                    <a:pt x="11992" y="0"/>
                    <a:pt x="1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8"/>
            <p:cNvSpPr/>
            <p:nvPr/>
          </p:nvSpPr>
          <p:spPr>
            <a:xfrm>
              <a:off x="4697000" y="649275"/>
              <a:ext cx="23300" cy="180175"/>
            </a:xfrm>
            <a:custGeom>
              <a:avLst/>
              <a:gdLst/>
              <a:ahLst/>
              <a:cxnLst/>
              <a:rect l="l" t="t" r="r" b="b"/>
              <a:pathLst>
                <a:path w="932" h="7207" extrusionOk="0">
                  <a:moveTo>
                    <a:pt x="661" y="1"/>
                  </a:moveTo>
                  <a:cubicBezTo>
                    <a:pt x="572" y="1"/>
                    <a:pt x="481" y="4"/>
                    <a:pt x="392" y="11"/>
                  </a:cubicBezTo>
                  <a:cubicBezTo>
                    <a:pt x="346" y="14"/>
                    <a:pt x="291" y="20"/>
                    <a:pt x="245" y="22"/>
                  </a:cubicBezTo>
                  <a:cubicBezTo>
                    <a:pt x="162" y="2400"/>
                    <a:pt x="81" y="4778"/>
                    <a:pt x="3" y="7156"/>
                  </a:cubicBezTo>
                  <a:cubicBezTo>
                    <a:pt x="3" y="7167"/>
                    <a:pt x="0" y="7173"/>
                    <a:pt x="0" y="7184"/>
                  </a:cubicBezTo>
                  <a:cubicBezTo>
                    <a:pt x="126" y="7200"/>
                    <a:pt x="254" y="7207"/>
                    <a:pt x="384" y="7207"/>
                  </a:cubicBezTo>
                  <a:cubicBezTo>
                    <a:pt x="477" y="7207"/>
                    <a:pt x="572" y="7203"/>
                    <a:pt x="669" y="7196"/>
                  </a:cubicBezTo>
                  <a:cubicBezTo>
                    <a:pt x="657" y="4795"/>
                    <a:pt x="741" y="2397"/>
                    <a:pt x="931" y="8"/>
                  </a:cubicBezTo>
                  <a:lnTo>
                    <a:pt x="928" y="8"/>
                  </a:lnTo>
                  <a:cubicBezTo>
                    <a:pt x="840" y="4"/>
                    <a:pt x="751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8"/>
            <p:cNvSpPr/>
            <p:nvPr/>
          </p:nvSpPr>
          <p:spPr>
            <a:xfrm>
              <a:off x="4616000" y="670150"/>
              <a:ext cx="25975" cy="129350"/>
            </a:xfrm>
            <a:custGeom>
              <a:avLst/>
              <a:gdLst/>
              <a:ahLst/>
              <a:cxnLst/>
              <a:rect l="l" t="t" r="r" b="b"/>
              <a:pathLst>
                <a:path w="1039" h="5174" extrusionOk="0">
                  <a:moveTo>
                    <a:pt x="1038" y="0"/>
                  </a:moveTo>
                  <a:cubicBezTo>
                    <a:pt x="1038" y="1"/>
                    <a:pt x="1038" y="1"/>
                    <a:pt x="1038" y="1"/>
                  </a:cubicBezTo>
                  <a:lnTo>
                    <a:pt x="1038" y="1"/>
                  </a:lnTo>
                  <a:cubicBezTo>
                    <a:pt x="1038" y="1"/>
                    <a:pt x="1038" y="1"/>
                    <a:pt x="1038" y="0"/>
                  </a:cubicBezTo>
                  <a:close/>
                  <a:moveTo>
                    <a:pt x="1038" y="1"/>
                  </a:moveTo>
                  <a:cubicBezTo>
                    <a:pt x="1037" y="3"/>
                    <a:pt x="1035" y="3"/>
                    <a:pt x="1035" y="3"/>
                  </a:cubicBezTo>
                  <a:cubicBezTo>
                    <a:pt x="799" y="144"/>
                    <a:pt x="574" y="311"/>
                    <a:pt x="364" y="487"/>
                  </a:cubicBezTo>
                  <a:cubicBezTo>
                    <a:pt x="116" y="1827"/>
                    <a:pt x="1" y="3225"/>
                    <a:pt x="174" y="4580"/>
                  </a:cubicBezTo>
                  <a:cubicBezTo>
                    <a:pt x="372" y="4787"/>
                    <a:pt x="574" y="4986"/>
                    <a:pt x="793" y="5174"/>
                  </a:cubicBezTo>
                  <a:cubicBezTo>
                    <a:pt x="747" y="3453"/>
                    <a:pt x="753" y="1707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8"/>
            <p:cNvSpPr/>
            <p:nvPr/>
          </p:nvSpPr>
          <p:spPr>
            <a:xfrm>
              <a:off x="4562025" y="749625"/>
              <a:ext cx="203525" cy="123000"/>
            </a:xfrm>
            <a:custGeom>
              <a:avLst/>
              <a:gdLst/>
              <a:ahLst/>
              <a:cxnLst/>
              <a:rect l="l" t="t" r="r" b="b"/>
              <a:pathLst>
                <a:path w="8141" h="4920" extrusionOk="0">
                  <a:moveTo>
                    <a:pt x="546" y="0"/>
                  </a:moveTo>
                  <a:cubicBezTo>
                    <a:pt x="373" y="291"/>
                    <a:pt x="200" y="577"/>
                    <a:pt x="10" y="850"/>
                  </a:cubicBezTo>
                  <a:cubicBezTo>
                    <a:pt x="10" y="853"/>
                    <a:pt x="1" y="859"/>
                    <a:pt x="1" y="865"/>
                  </a:cubicBezTo>
                  <a:cubicBezTo>
                    <a:pt x="1134" y="2395"/>
                    <a:pt x="2583" y="3735"/>
                    <a:pt x="4339" y="4473"/>
                  </a:cubicBezTo>
                  <a:cubicBezTo>
                    <a:pt x="4945" y="4727"/>
                    <a:pt x="5650" y="4920"/>
                    <a:pt x="6336" y="4920"/>
                  </a:cubicBezTo>
                  <a:cubicBezTo>
                    <a:pt x="6694" y="4920"/>
                    <a:pt x="7047" y="4868"/>
                    <a:pt x="7379" y="4744"/>
                  </a:cubicBezTo>
                  <a:cubicBezTo>
                    <a:pt x="7708" y="4623"/>
                    <a:pt x="8140" y="4277"/>
                    <a:pt x="7835" y="3905"/>
                  </a:cubicBezTo>
                  <a:cubicBezTo>
                    <a:pt x="7656" y="3687"/>
                    <a:pt x="7373" y="3623"/>
                    <a:pt x="7074" y="3623"/>
                  </a:cubicBezTo>
                  <a:cubicBezTo>
                    <a:pt x="6895" y="3623"/>
                    <a:pt x="6710" y="3646"/>
                    <a:pt x="6538" y="3672"/>
                  </a:cubicBezTo>
                  <a:lnTo>
                    <a:pt x="6532" y="3672"/>
                  </a:lnTo>
                  <a:cubicBezTo>
                    <a:pt x="6517" y="3678"/>
                    <a:pt x="6497" y="3686"/>
                    <a:pt x="6480" y="3689"/>
                  </a:cubicBezTo>
                  <a:cubicBezTo>
                    <a:pt x="6388" y="3704"/>
                    <a:pt x="6295" y="3715"/>
                    <a:pt x="6197" y="3724"/>
                  </a:cubicBezTo>
                  <a:lnTo>
                    <a:pt x="6146" y="3732"/>
                  </a:lnTo>
                  <a:cubicBezTo>
                    <a:pt x="6136" y="3734"/>
                    <a:pt x="6125" y="3735"/>
                    <a:pt x="6115" y="3735"/>
                  </a:cubicBezTo>
                  <a:cubicBezTo>
                    <a:pt x="6105" y="3735"/>
                    <a:pt x="6095" y="3734"/>
                    <a:pt x="6085" y="3732"/>
                  </a:cubicBezTo>
                  <a:lnTo>
                    <a:pt x="6082" y="3732"/>
                  </a:lnTo>
                  <a:cubicBezTo>
                    <a:pt x="5995" y="3738"/>
                    <a:pt x="5908" y="3741"/>
                    <a:pt x="5821" y="3741"/>
                  </a:cubicBezTo>
                  <a:cubicBezTo>
                    <a:pt x="5497" y="3741"/>
                    <a:pt x="5172" y="3702"/>
                    <a:pt x="4854" y="3623"/>
                  </a:cubicBezTo>
                  <a:cubicBezTo>
                    <a:pt x="3664" y="3329"/>
                    <a:pt x="2725" y="2634"/>
                    <a:pt x="1926" y="1778"/>
                  </a:cubicBezTo>
                  <a:lnTo>
                    <a:pt x="1920" y="1776"/>
                  </a:lnTo>
                  <a:cubicBezTo>
                    <a:pt x="1877" y="1755"/>
                    <a:pt x="1843" y="1718"/>
                    <a:pt x="1820" y="1669"/>
                  </a:cubicBezTo>
                  <a:cubicBezTo>
                    <a:pt x="1817" y="1663"/>
                    <a:pt x="1814" y="1663"/>
                    <a:pt x="1814" y="1660"/>
                  </a:cubicBezTo>
                  <a:lnTo>
                    <a:pt x="1814" y="1657"/>
                  </a:lnTo>
                  <a:cubicBezTo>
                    <a:pt x="1344" y="1141"/>
                    <a:pt x="935" y="577"/>
                    <a:pt x="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8"/>
            <p:cNvSpPr/>
            <p:nvPr/>
          </p:nvSpPr>
          <p:spPr>
            <a:xfrm>
              <a:off x="4315900" y="610500"/>
              <a:ext cx="455950" cy="229450"/>
            </a:xfrm>
            <a:custGeom>
              <a:avLst/>
              <a:gdLst/>
              <a:ahLst/>
              <a:cxnLst/>
              <a:rect l="l" t="t" r="r" b="b"/>
              <a:pathLst>
                <a:path w="18238" h="9178" extrusionOk="0">
                  <a:moveTo>
                    <a:pt x="15701" y="0"/>
                  </a:moveTo>
                  <a:cubicBezTo>
                    <a:pt x="14972" y="0"/>
                    <a:pt x="14239" y="131"/>
                    <a:pt x="13561" y="380"/>
                  </a:cubicBezTo>
                  <a:cubicBezTo>
                    <a:pt x="12431" y="792"/>
                    <a:pt x="11616" y="1573"/>
                    <a:pt x="10930" y="2539"/>
                  </a:cubicBezTo>
                  <a:cubicBezTo>
                    <a:pt x="10595" y="3006"/>
                    <a:pt x="10298" y="3502"/>
                    <a:pt x="10007" y="3992"/>
                  </a:cubicBezTo>
                  <a:cubicBezTo>
                    <a:pt x="9906" y="4164"/>
                    <a:pt x="9803" y="4337"/>
                    <a:pt x="9699" y="4510"/>
                  </a:cubicBezTo>
                  <a:cubicBezTo>
                    <a:pt x="9520" y="4807"/>
                    <a:pt x="9339" y="5104"/>
                    <a:pt x="9143" y="5392"/>
                  </a:cubicBezTo>
                  <a:cubicBezTo>
                    <a:pt x="9068" y="5507"/>
                    <a:pt x="8993" y="5620"/>
                    <a:pt x="8912" y="5729"/>
                  </a:cubicBezTo>
                  <a:cubicBezTo>
                    <a:pt x="8872" y="5784"/>
                    <a:pt x="8837" y="5836"/>
                    <a:pt x="8800" y="5885"/>
                  </a:cubicBezTo>
                  <a:cubicBezTo>
                    <a:pt x="8379" y="6444"/>
                    <a:pt x="7901" y="6943"/>
                    <a:pt x="7344" y="7349"/>
                  </a:cubicBezTo>
                  <a:lnTo>
                    <a:pt x="7341" y="7352"/>
                  </a:lnTo>
                  <a:cubicBezTo>
                    <a:pt x="7313" y="7387"/>
                    <a:pt x="7272" y="7415"/>
                    <a:pt x="7232" y="7430"/>
                  </a:cubicBezTo>
                  <a:cubicBezTo>
                    <a:pt x="7232" y="7430"/>
                    <a:pt x="7226" y="7430"/>
                    <a:pt x="7226" y="7436"/>
                  </a:cubicBezTo>
                  <a:cubicBezTo>
                    <a:pt x="7226" y="7439"/>
                    <a:pt x="7223" y="7439"/>
                    <a:pt x="7223" y="7439"/>
                  </a:cubicBezTo>
                  <a:cubicBezTo>
                    <a:pt x="7004" y="7586"/>
                    <a:pt x="6777" y="7724"/>
                    <a:pt x="6534" y="7842"/>
                  </a:cubicBezTo>
                  <a:cubicBezTo>
                    <a:pt x="5878" y="8172"/>
                    <a:pt x="5132" y="8372"/>
                    <a:pt x="4390" y="8372"/>
                  </a:cubicBezTo>
                  <a:cubicBezTo>
                    <a:pt x="4115" y="8372"/>
                    <a:pt x="3841" y="8344"/>
                    <a:pt x="3572" y="8286"/>
                  </a:cubicBezTo>
                  <a:cubicBezTo>
                    <a:pt x="2465" y="8044"/>
                    <a:pt x="1589" y="7338"/>
                    <a:pt x="1032" y="6361"/>
                  </a:cubicBezTo>
                  <a:cubicBezTo>
                    <a:pt x="788" y="5925"/>
                    <a:pt x="600" y="5467"/>
                    <a:pt x="421" y="5003"/>
                  </a:cubicBezTo>
                  <a:cubicBezTo>
                    <a:pt x="280" y="5288"/>
                    <a:pt x="148" y="5568"/>
                    <a:pt x="1" y="5845"/>
                  </a:cubicBezTo>
                  <a:cubicBezTo>
                    <a:pt x="439" y="6793"/>
                    <a:pt x="952" y="7701"/>
                    <a:pt x="1788" y="8346"/>
                  </a:cubicBezTo>
                  <a:cubicBezTo>
                    <a:pt x="2541" y="8928"/>
                    <a:pt x="3397" y="9178"/>
                    <a:pt x="4262" y="9178"/>
                  </a:cubicBezTo>
                  <a:cubicBezTo>
                    <a:pt x="5516" y="9178"/>
                    <a:pt x="6788" y="8652"/>
                    <a:pt x="7791" y="7845"/>
                  </a:cubicBezTo>
                  <a:cubicBezTo>
                    <a:pt x="8318" y="7427"/>
                    <a:pt x="8757" y="6943"/>
                    <a:pt x="9151" y="6421"/>
                  </a:cubicBezTo>
                  <a:cubicBezTo>
                    <a:pt x="9270" y="6263"/>
                    <a:pt x="9388" y="6101"/>
                    <a:pt x="9497" y="5934"/>
                  </a:cubicBezTo>
                  <a:cubicBezTo>
                    <a:pt x="9690" y="5652"/>
                    <a:pt x="9875" y="5355"/>
                    <a:pt x="10051" y="5055"/>
                  </a:cubicBezTo>
                  <a:cubicBezTo>
                    <a:pt x="10088" y="5000"/>
                    <a:pt x="10123" y="4943"/>
                    <a:pt x="10154" y="4885"/>
                  </a:cubicBezTo>
                  <a:cubicBezTo>
                    <a:pt x="10226" y="4764"/>
                    <a:pt x="10296" y="4649"/>
                    <a:pt x="10368" y="4530"/>
                  </a:cubicBezTo>
                  <a:cubicBezTo>
                    <a:pt x="10803" y="3813"/>
                    <a:pt x="11275" y="3130"/>
                    <a:pt x="11884" y="2565"/>
                  </a:cubicBezTo>
                  <a:cubicBezTo>
                    <a:pt x="11910" y="2536"/>
                    <a:pt x="11936" y="2510"/>
                    <a:pt x="11967" y="2493"/>
                  </a:cubicBezTo>
                  <a:cubicBezTo>
                    <a:pt x="12157" y="2320"/>
                    <a:pt x="12365" y="2156"/>
                    <a:pt x="12587" y="2011"/>
                  </a:cubicBezTo>
                  <a:cubicBezTo>
                    <a:pt x="13567" y="1372"/>
                    <a:pt x="14728" y="1000"/>
                    <a:pt x="15901" y="988"/>
                  </a:cubicBezTo>
                  <a:cubicBezTo>
                    <a:pt x="15916" y="988"/>
                    <a:pt x="15930" y="988"/>
                    <a:pt x="15944" y="988"/>
                  </a:cubicBezTo>
                  <a:cubicBezTo>
                    <a:pt x="16521" y="988"/>
                    <a:pt x="17054" y="1101"/>
                    <a:pt x="17619" y="1210"/>
                  </a:cubicBezTo>
                  <a:cubicBezTo>
                    <a:pt x="17703" y="1226"/>
                    <a:pt x="17800" y="1241"/>
                    <a:pt x="17890" y="1241"/>
                  </a:cubicBezTo>
                  <a:cubicBezTo>
                    <a:pt x="18077" y="1241"/>
                    <a:pt x="18237" y="1177"/>
                    <a:pt x="18210" y="922"/>
                  </a:cubicBezTo>
                  <a:cubicBezTo>
                    <a:pt x="18193" y="755"/>
                    <a:pt x="18100" y="619"/>
                    <a:pt x="17971" y="519"/>
                  </a:cubicBezTo>
                  <a:cubicBezTo>
                    <a:pt x="17582" y="297"/>
                    <a:pt x="17155" y="161"/>
                    <a:pt x="16711" y="86"/>
                  </a:cubicBezTo>
                  <a:cubicBezTo>
                    <a:pt x="16379" y="29"/>
                    <a:pt x="16041" y="0"/>
                    <a:pt x="15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8"/>
            <p:cNvSpPr/>
            <p:nvPr/>
          </p:nvSpPr>
          <p:spPr>
            <a:xfrm>
              <a:off x="4514925" y="830075"/>
              <a:ext cx="47500" cy="47025"/>
            </a:xfrm>
            <a:custGeom>
              <a:avLst/>
              <a:gdLst/>
              <a:ahLst/>
              <a:cxnLst/>
              <a:rect l="l" t="t" r="r" b="b"/>
              <a:pathLst>
                <a:path w="1900" h="1881" extrusionOk="0">
                  <a:moveTo>
                    <a:pt x="963" y="563"/>
                  </a:moveTo>
                  <a:cubicBezTo>
                    <a:pt x="992" y="563"/>
                    <a:pt x="1020" y="569"/>
                    <a:pt x="1049" y="572"/>
                  </a:cubicBezTo>
                  <a:cubicBezTo>
                    <a:pt x="1052" y="572"/>
                    <a:pt x="1058" y="572"/>
                    <a:pt x="1061" y="575"/>
                  </a:cubicBezTo>
                  <a:cubicBezTo>
                    <a:pt x="1066" y="575"/>
                    <a:pt x="1072" y="578"/>
                    <a:pt x="1078" y="578"/>
                  </a:cubicBezTo>
                  <a:cubicBezTo>
                    <a:pt x="1078" y="581"/>
                    <a:pt x="1079" y="582"/>
                    <a:pt x="1079" y="582"/>
                  </a:cubicBezTo>
                  <a:cubicBezTo>
                    <a:pt x="1080" y="582"/>
                    <a:pt x="1081" y="581"/>
                    <a:pt x="1081" y="578"/>
                  </a:cubicBezTo>
                  <a:cubicBezTo>
                    <a:pt x="1110" y="589"/>
                    <a:pt x="1136" y="601"/>
                    <a:pt x="1162" y="615"/>
                  </a:cubicBezTo>
                  <a:cubicBezTo>
                    <a:pt x="1176" y="627"/>
                    <a:pt x="1188" y="633"/>
                    <a:pt x="1202" y="644"/>
                  </a:cubicBezTo>
                  <a:cubicBezTo>
                    <a:pt x="1211" y="650"/>
                    <a:pt x="1222" y="661"/>
                    <a:pt x="1231" y="673"/>
                  </a:cubicBezTo>
                  <a:cubicBezTo>
                    <a:pt x="1251" y="699"/>
                    <a:pt x="1268" y="728"/>
                    <a:pt x="1291" y="751"/>
                  </a:cubicBezTo>
                  <a:cubicBezTo>
                    <a:pt x="1303" y="771"/>
                    <a:pt x="1309" y="788"/>
                    <a:pt x="1317" y="808"/>
                  </a:cubicBezTo>
                  <a:lnTo>
                    <a:pt x="1337" y="863"/>
                  </a:lnTo>
                  <a:cubicBezTo>
                    <a:pt x="1337" y="872"/>
                    <a:pt x="1340" y="881"/>
                    <a:pt x="1340" y="886"/>
                  </a:cubicBezTo>
                  <a:cubicBezTo>
                    <a:pt x="1346" y="892"/>
                    <a:pt x="1346" y="895"/>
                    <a:pt x="1349" y="895"/>
                  </a:cubicBezTo>
                  <a:cubicBezTo>
                    <a:pt x="1349" y="901"/>
                    <a:pt x="1349" y="904"/>
                    <a:pt x="1352" y="906"/>
                  </a:cubicBezTo>
                  <a:cubicBezTo>
                    <a:pt x="1349" y="909"/>
                    <a:pt x="1352" y="909"/>
                    <a:pt x="1349" y="918"/>
                  </a:cubicBezTo>
                  <a:cubicBezTo>
                    <a:pt x="1346" y="950"/>
                    <a:pt x="1340" y="990"/>
                    <a:pt x="1334" y="1022"/>
                  </a:cubicBezTo>
                  <a:cubicBezTo>
                    <a:pt x="1334" y="1025"/>
                    <a:pt x="1332" y="1045"/>
                    <a:pt x="1326" y="1051"/>
                  </a:cubicBezTo>
                  <a:cubicBezTo>
                    <a:pt x="1323" y="1059"/>
                    <a:pt x="1320" y="1065"/>
                    <a:pt x="1320" y="1068"/>
                  </a:cubicBezTo>
                  <a:cubicBezTo>
                    <a:pt x="1311" y="1097"/>
                    <a:pt x="1297" y="1123"/>
                    <a:pt x="1283" y="1151"/>
                  </a:cubicBezTo>
                  <a:cubicBezTo>
                    <a:pt x="1274" y="1166"/>
                    <a:pt x="1265" y="1177"/>
                    <a:pt x="1260" y="1189"/>
                  </a:cubicBezTo>
                  <a:cubicBezTo>
                    <a:pt x="1251" y="1198"/>
                    <a:pt x="1239" y="1209"/>
                    <a:pt x="1234" y="1215"/>
                  </a:cubicBezTo>
                  <a:cubicBezTo>
                    <a:pt x="1216" y="1235"/>
                    <a:pt x="1193" y="1249"/>
                    <a:pt x="1173" y="1267"/>
                  </a:cubicBezTo>
                  <a:lnTo>
                    <a:pt x="1150" y="1278"/>
                  </a:lnTo>
                  <a:cubicBezTo>
                    <a:pt x="1124" y="1293"/>
                    <a:pt x="1095" y="1301"/>
                    <a:pt x="1072" y="1310"/>
                  </a:cubicBezTo>
                  <a:cubicBezTo>
                    <a:pt x="1066" y="1310"/>
                    <a:pt x="1061" y="1313"/>
                    <a:pt x="1052" y="1313"/>
                  </a:cubicBezTo>
                  <a:cubicBezTo>
                    <a:pt x="1023" y="1321"/>
                    <a:pt x="994" y="1324"/>
                    <a:pt x="966" y="1327"/>
                  </a:cubicBezTo>
                  <a:lnTo>
                    <a:pt x="945" y="1327"/>
                  </a:lnTo>
                  <a:cubicBezTo>
                    <a:pt x="917" y="1324"/>
                    <a:pt x="885" y="1324"/>
                    <a:pt x="856" y="1319"/>
                  </a:cubicBezTo>
                  <a:cubicBezTo>
                    <a:pt x="847" y="1319"/>
                    <a:pt x="845" y="1313"/>
                    <a:pt x="833" y="1313"/>
                  </a:cubicBezTo>
                  <a:lnTo>
                    <a:pt x="833" y="1310"/>
                  </a:lnTo>
                  <a:cubicBezTo>
                    <a:pt x="804" y="1304"/>
                    <a:pt x="778" y="1293"/>
                    <a:pt x="749" y="1278"/>
                  </a:cubicBezTo>
                  <a:cubicBezTo>
                    <a:pt x="748" y="1278"/>
                    <a:pt x="747" y="1277"/>
                    <a:pt x="747" y="1277"/>
                  </a:cubicBezTo>
                  <a:cubicBezTo>
                    <a:pt x="747" y="1277"/>
                    <a:pt x="747" y="1277"/>
                    <a:pt x="747" y="1278"/>
                  </a:cubicBezTo>
                  <a:cubicBezTo>
                    <a:pt x="744" y="1275"/>
                    <a:pt x="735" y="1270"/>
                    <a:pt x="732" y="1267"/>
                  </a:cubicBezTo>
                  <a:cubicBezTo>
                    <a:pt x="712" y="1249"/>
                    <a:pt x="692" y="1235"/>
                    <a:pt x="672" y="1218"/>
                  </a:cubicBezTo>
                  <a:cubicBezTo>
                    <a:pt x="663" y="1206"/>
                    <a:pt x="654" y="1195"/>
                    <a:pt x="646" y="1189"/>
                  </a:cubicBezTo>
                  <a:cubicBezTo>
                    <a:pt x="640" y="1174"/>
                    <a:pt x="628" y="1163"/>
                    <a:pt x="620" y="1151"/>
                  </a:cubicBezTo>
                  <a:lnTo>
                    <a:pt x="620" y="1149"/>
                  </a:lnTo>
                  <a:cubicBezTo>
                    <a:pt x="611" y="1123"/>
                    <a:pt x="597" y="1097"/>
                    <a:pt x="585" y="1074"/>
                  </a:cubicBezTo>
                  <a:lnTo>
                    <a:pt x="574" y="1030"/>
                  </a:lnTo>
                  <a:cubicBezTo>
                    <a:pt x="574" y="1025"/>
                    <a:pt x="571" y="1025"/>
                    <a:pt x="571" y="1022"/>
                  </a:cubicBezTo>
                  <a:cubicBezTo>
                    <a:pt x="568" y="1004"/>
                    <a:pt x="568" y="987"/>
                    <a:pt x="559" y="967"/>
                  </a:cubicBezTo>
                  <a:cubicBezTo>
                    <a:pt x="562" y="932"/>
                    <a:pt x="568" y="895"/>
                    <a:pt x="574" y="860"/>
                  </a:cubicBezTo>
                  <a:cubicBezTo>
                    <a:pt x="574" y="857"/>
                    <a:pt x="576" y="843"/>
                    <a:pt x="582" y="832"/>
                  </a:cubicBezTo>
                  <a:cubicBezTo>
                    <a:pt x="585" y="829"/>
                    <a:pt x="585" y="829"/>
                    <a:pt x="585" y="823"/>
                  </a:cubicBezTo>
                  <a:cubicBezTo>
                    <a:pt x="597" y="794"/>
                    <a:pt x="611" y="765"/>
                    <a:pt x="620" y="742"/>
                  </a:cubicBezTo>
                  <a:cubicBezTo>
                    <a:pt x="628" y="734"/>
                    <a:pt x="631" y="722"/>
                    <a:pt x="640" y="716"/>
                  </a:cubicBezTo>
                  <a:cubicBezTo>
                    <a:pt x="646" y="705"/>
                    <a:pt x="657" y="690"/>
                    <a:pt x="669" y="685"/>
                  </a:cubicBezTo>
                  <a:cubicBezTo>
                    <a:pt x="672" y="679"/>
                    <a:pt x="669" y="679"/>
                    <a:pt x="672" y="679"/>
                  </a:cubicBezTo>
                  <a:cubicBezTo>
                    <a:pt x="689" y="664"/>
                    <a:pt x="703" y="650"/>
                    <a:pt x="721" y="636"/>
                  </a:cubicBezTo>
                  <a:cubicBezTo>
                    <a:pt x="729" y="630"/>
                    <a:pt x="741" y="621"/>
                    <a:pt x="755" y="615"/>
                  </a:cubicBezTo>
                  <a:cubicBezTo>
                    <a:pt x="775" y="604"/>
                    <a:pt x="801" y="592"/>
                    <a:pt x="827" y="587"/>
                  </a:cubicBezTo>
                  <a:cubicBezTo>
                    <a:pt x="836" y="584"/>
                    <a:pt x="845" y="578"/>
                    <a:pt x="856" y="575"/>
                  </a:cubicBezTo>
                  <a:cubicBezTo>
                    <a:pt x="876" y="572"/>
                    <a:pt x="905" y="569"/>
                    <a:pt x="931" y="563"/>
                  </a:cubicBezTo>
                  <a:close/>
                  <a:moveTo>
                    <a:pt x="961" y="1"/>
                  </a:moveTo>
                  <a:cubicBezTo>
                    <a:pt x="672" y="1"/>
                    <a:pt x="381" y="137"/>
                    <a:pt x="202" y="367"/>
                  </a:cubicBezTo>
                  <a:cubicBezTo>
                    <a:pt x="92" y="514"/>
                    <a:pt x="20" y="705"/>
                    <a:pt x="12" y="892"/>
                  </a:cubicBezTo>
                  <a:cubicBezTo>
                    <a:pt x="0" y="1111"/>
                    <a:pt x="69" y="1327"/>
                    <a:pt x="199" y="1506"/>
                  </a:cubicBezTo>
                  <a:cubicBezTo>
                    <a:pt x="371" y="1742"/>
                    <a:pt x="667" y="1881"/>
                    <a:pt x="959" y="1881"/>
                  </a:cubicBezTo>
                  <a:cubicBezTo>
                    <a:pt x="1013" y="1881"/>
                    <a:pt x="1068" y="1876"/>
                    <a:pt x="1121" y="1866"/>
                  </a:cubicBezTo>
                  <a:cubicBezTo>
                    <a:pt x="1554" y="1783"/>
                    <a:pt x="1859" y="1434"/>
                    <a:pt x="1897" y="990"/>
                  </a:cubicBezTo>
                  <a:cubicBezTo>
                    <a:pt x="1899" y="958"/>
                    <a:pt x="1897" y="921"/>
                    <a:pt x="1885" y="889"/>
                  </a:cubicBezTo>
                  <a:cubicBezTo>
                    <a:pt x="1891" y="860"/>
                    <a:pt x="1897" y="829"/>
                    <a:pt x="1888" y="794"/>
                  </a:cubicBezTo>
                  <a:cubicBezTo>
                    <a:pt x="1839" y="578"/>
                    <a:pt x="1744" y="396"/>
                    <a:pt x="1582" y="244"/>
                  </a:cubicBezTo>
                  <a:cubicBezTo>
                    <a:pt x="1456" y="125"/>
                    <a:pt x="1291" y="53"/>
                    <a:pt x="1124" y="16"/>
                  </a:cubicBezTo>
                  <a:cubicBezTo>
                    <a:pt x="1070" y="6"/>
                    <a:pt x="1016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8"/>
            <p:cNvSpPr/>
            <p:nvPr/>
          </p:nvSpPr>
          <p:spPr>
            <a:xfrm>
              <a:off x="4528900" y="844150"/>
              <a:ext cx="19825" cy="19125"/>
            </a:xfrm>
            <a:custGeom>
              <a:avLst/>
              <a:gdLst/>
              <a:ahLst/>
              <a:cxnLst/>
              <a:rect l="l" t="t" r="r" b="b"/>
              <a:pathLst>
                <a:path w="793" h="765" extrusionOk="0">
                  <a:moveTo>
                    <a:pt x="372" y="0"/>
                  </a:moveTo>
                  <a:cubicBezTo>
                    <a:pt x="346" y="6"/>
                    <a:pt x="317" y="9"/>
                    <a:pt x="297" y="12"/>
                  </a:cubicBezTo>
                  <a:cubicBezTo>
                    <a:pt x="286" y="15"/>
                    <a:pt x="277" y="21"/>
                    <a:pt x="268" y="24"/>
                  </a:cubicBezTo>
                  <a:cubicBezTo>
                    <a:pt x="242" y="29"/>
                    <a:pt x="216" y="41"/>
                    <a:pt x="196" y="52"/>
                  </a:cubicBezTo>
                  <a:cubicBezTo>
                    <a:pt x="182" y="58"/>
                    <a:pt x="170" y="67"/>
                    <a:pt x="162" y="73"/>
                  </a:cubicBezTo>
                  <a:cubicBezTo>
                    <a:pt x="144" y="87"/>
                    <a:pt x="130" y="101"/>
                    <a:pt x="113" y="116"/>
                  </a:cubicBezTo>
                  <a:cubicBezTo>
                    <a:pt x="110" y="116"/>
                    <a:pt x="113" y="116"/>
                    <a:pt x="110" y="122"/>
                  </a:cubicBezTo>
                  <a:cubicBezTo>
                    <a:pt x="98" y="127"/>
                    <a:pt x="87" y="142"/>
                    <a:pt x="81" y="153"/>
                  </a:cubicBezTo>
                  <a:cubicBezTo>
                    <a:pt x="72" y="159"/>
                    <a:pt x="69" y="171"/>
                    <a:pt x="61" y="179"/>
                  </a:cubicBezTo>
                  <a:cubicBezTo>
                    <a:pt x="52" y="202"/>
                    <a:pt x="38" y="231"/>
                    <a:pt x="26" y="260"/>
                  </a:cubicBezTo>
                  <a:cubicBezTo>
                    <a:pt x="26" y="266"/>
                    <a:pt x="26" y="266"/>
                    <a:pt x="23" y="269"/>
                  </a:cubicBezTo>
                  <a:cubicBezTo>
                    <a:pt x="17" y="280"/>
                    <a:pt x="15" y="294"/>
                    <a:pt x="15" y="297"/>
                  </a:cubicBezTo>
                  <a:cubicBezTo>
                    <a:pt x="9" y="332"/>
                    <a:pt x="3" y="369"/>
                    <a:pt x="0" y="404"/>
                  </a:cubicBezTo>
                  <a:cubicBezTo>
                    <a:pt x="9" y="424"/>
                    <a:pt x="9" y="441"/>
                    <a:pt x="12" y="459"/>
                  </a:cubicBezTo>
                  <a:cubicBezTo>
                    <a:pt x="12" y="462"/>
                    <a:pt x="15" y="462"/>
                    <a:pt x="15" y="467"/>
                  </a:cubicBezTo>
                  <a:lnTo>
                    <a:pt x="26" y="511"/>
                  </a:lnTo>
                  <a:cubicBezTo>
                    <a:pt x="38" y="534"/>
                    <a:pt x="52" y="560"/>
                    <a:pt x="61" y="586"/>
                  </a:cubicBezTo>
                  <a:lnTo>
                    <a:pt x="61" y="588"/>
                  </a:lnTo>
                  <a:cubicBezTo>
                    <a:pt x="69" y="600"/>
                    <a:pt x="81" y="611"/>
                    <a:pt x="87" y="626"/>
                  </a:cubicBezTo>
                  <a:cubicBezTo>
                    <a:pt x="95" y="632"/>
                    <a:pt x="104" y="643"/>
                    <a:pt x="113" y="655"/>
                  </a:cubicBezTo>
                  <a:cubicBezTo>
                    <a:pt x="133" y="672"/>
                    <a:pt x="153" y="686"/>
                    <a:pt x="173" y="704"/>
                  </a:cubicBezTo>
                  <a:cubicBezTo>
                    <a:pt x="176" y="707"/>
                    <a:pt x="185" y="712"/>
                    <a:pt x="188" y="715"/>
                  </a:cubicBezTo>
                  <a:cubicBezTo>
                    <a:pt x="188" y="714"/>
                    <a:pt x="188" y="714"/>
                    <a:pt x="188" y="714"/>
                  </a:cubicBezTo>
                  <a:cubicBezTo>
                    <a:pt x="188" y="714"/>
                    <a:pt x="189" y="715"/>
                    <a:pt x="190" y="715"/>
                  </a:cubicBezTo>
                  <a:cubicBezTo>
                    <a:pt x="219" y="730"/>
                    <a:pt x="245" y="741"/>
                    <a:pt x="274" y="747"/>
                  </a:cubicBezTo>
                  <a:lnTo>
                    <a:pt x="274" y="750"/>
                  </a:lnTo>
                  <a:cubicBezTo>
                    <a:pt x="286" y="750"/>
                    <a:pt x="288" y="756"/>
                    <a:pt x="297" y="756"/>
                  </a:cubicBezTo>
                  <a:cubicBezTo>
                    <a:pt x="326" y="761"/>
                    <a:pt x="358" y="761"/>
                    <a:pt x="386" y="764"/>
                  </a:cubicBezTo>
                  <a:lnTo>
                    <a:pt x="407" y="764"/>
                  </a:lnTo>
                  <a:cubicBezTo>
                    <a:pt x="435" y="761"/>
                    <a:pt x="464" y="758"/>
                    <a:pt x="493" y="750"/>
                  </a:cubicBezTo>
                  <a:cubicBezTo>
                    <a:pt x="502" y="750"/>
                    <a:pt x="507" y="747"/>
                    <a:pt x="513" y="747"/>
                  </a:cubicBezTo>
                  <a:cubicBezTo>
                    <a:pt x="536" y="738"/>
                    <a:pt x="565" y="730"/>
                    <a:pt x="591" y="715"/>
                  </a:cubicBezTo>
                  <a:lnTo>
                    <a:pt x="614" y="704"/>
                  </a:lnTo>
                  <a:cubicBezTo>
                    <a:pt x="634" y="686"/>
                    <a:pt x="657" y="672"/>
                    <a:pt x="675" y="652"/>
                  </a:cubicBezTo>
                  <a:cubicBezTo>
                    <a:pt x="680" y="646"/>
                    <a:pt x="692" y="635"/>
                    <a:pt x="701" y="626"/>
                  </a:cubicBezTo>
                  <a:cubicBezTo>
                    <a:pt x="706" y="614"/>
                    <a:pt x="715" y="603"/>
                    <a:pt x="724" y="588"/>
                  </a:cubicBezTo>
                  <a:cubicBezTo>
                    <a:pt x="738" y="560"/>
                    <a:pt x="752" y="534"/>
                    <a:pt x="761" y="505"/>
                  </a:cubicBezTo>
                  <a:cubicBezTo>
                    <a:pt x="761" y="502"/>
                    <a:pt x="764" y="496"/>
                    <a:pt x="767" y="488"/>
                  </a:cubicBezTo>
                  <a:cubicBezTo>
                    <a:pt x="773" y="482"/>
                    <a:pt x="775" y="462"/>
                    <a:pt x="775" y="459"/>
                  </a:cubicBezTo>
                  <a:cubicBezTo>
                    <a:pt x="781" y="427"/>
                    <a:pt x="787" y="387"/>
                    <a:pt x="790" y="355"/>
                  </a:cubicBezTo>
                  <a:cubicBezTo>
                    <a:pt x="793" y="346"/>
                    <a:pt x="790" y="346"/>
                    <a:pt x="793" y="343"/>
                  </a:cubicBezTo>
                  <a:cubicBezTo>
                    <a:pt x="790" y="341"/>
                    <a:pt x="790" y="338"/>
                    <a:pt x="790" y="332"/>
                  </a:cubicBezTo>
                  <a:cubicBezTo>
                    <a:pt x="787" y="332"/>
                    <a:pt x="787" y="329"/>
                    <a:pt x="781" y="323"/>
                  </a:cubicBezTo>
                  <a:cubicBezTo>
                    <a:pt x="781" y="318"/>
                    <a:pt x="778" y="309"/>
                    <a:pt x="778" y="300"/>
                  </a:cubicBezTo>
                  <a:lnTo>
                    <a:pt x="758" y="245"/>
                  </a:lnTo>
                  <a:cubicBezTo>
                    <a:pt x="750" y="225"/>
                    <a:pt x="744" y="208"/>
                    <a:pt x="732" y="188"/>
                  </a:cubicBezTo>
                  <a:cubicBezTo>
                    <a:pt x="709" y="165"/>
                    <a:pt x="692" y="136"/>
                    <a:pt x="672" y="110"/>
                  </a:cubicBezTo>
                  <a:cubicBezTo>
                    <a:pt x="663" y="98"/>
                    <a:pt x="652" y="87"/>
                    <a:pt x="643" y="81"/>
                  </a:cubicBezTo>
                  <a:cubicBezTo>
                    <a:pt x="629" y="70"/>
                    <a:pt x="617" y="64"/>
                    <a:pt x="603" y="52"/>
                  </a:cubicBezTo>
                  <a:cubicBezTo>
                    <a:pt x="577" y="38"/>
                    <a:pt x="551" y="26"/>
                    <a:pt x="522" y="15"/>
                  </a:cubicBezTo>
                  <a:cubicBezTo>
                    <a:pt x="522" y="18"/>
                    <a:pt x="521" y="19"/>
                    <a:pt x="520" y="19"/>
                  </a:cubicBezTo>
                  <a:cubicBezTo>
                    <a:pt x="520" y="19"/>
                    <a:pt x="519" y="18"/>
                    <a:pt x="519" y="15"/>
                  </a:cubicBezTo>
                  <a:cubicBezTo>
                    <a:pt x="513" y="15"/>
                    <a:pt x="507" y="12"/>
                    <a:pt x="502" y="12"/>
                  </a:cubicBezTo>
                  <a:cubicBezTo>
                    <a:pt x="499" y="9"/>
                    <a:pt x="493" y="9"/>
                    <a:pt x="490" y="9"/>
                  </a:cubicBezTo>
                  <a:cubicBezTo>
                    <a:pt x="461" y="6"/>
                    <a:pt x="433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8"/>
            <p:cNvSpPr/>
            <p:nvPr/>
          </p:nvSpPr>
          <p:spPr>
            <a:xfrm>
              <a:off x="4783175" y="782075"/>
              <a:ext cx="55500" cy="50700"/>
            </a:xfrm>
            <a:custGeom>
              <a:avLst/>
              <a:gdLst/>
              <a:ahLst/>
              <a:cxnLst/>
              <a:rect l="l" t="t" r="r" b="b"/>
              <a:pathLst>
                <a:path w="2220" h="2028" extrusionOk="0">
                  <a:moveTo>
                    <a:pt x="1041" y="550"/>
                  </a:moveTo>
                  <a:cubicBezTo>
                    <a:pt x="1052" y="550"/>
                    <a:pt x="1067" y="550"/>
                    <a:pt x="1078" y="552"/>
                  </a:cubicBezTo>
                  <a:cubicBezTo>
                    <a:pt x="1087" y="552"/>
                    <a:pt x="1101" y="558"/>
                    <a:pt x="1116" y="561"/>
                  </a:cubicBezTo>
                  <a:lnTo>
                    <a:pt x="1121" y="561"/>
                  </a:lnTo>
                  <a:cubicBezTo>
                    <a:pt x="1144" y="570"/>
                    <a:pt x="1173" y="578"/>
                    <a:pt x="1199" y="593"/>
                  </a:cubicBezTo>
                  <a:cubicBezTo>
                    <a:pt x="1214" y="601"/>
                    <a:pt x="1222" y="607"/>
                    <a:pt x="1237" y="610"/>
                  </a:cubicBezTo>
                  <a:lnTo>
                    <a:pt x="1239" y="610"/>
                  </a:lnTo>
                  <a:lnTo>
                    <a:pt x="1239" y="616"/>
                  </a:lnTo>
                  <a:cubicBezTo>
                    <a:pt x="1265" y="633"/>
                    <a:pt x="1286" y="642"/>
                    <a:pt x="1309" y="665"/>
                  </a:cubicBezTo>
                  <a:lnTo>
                    <a:pt x="1309" y="668"/>
                  </a:lnTo>
                  <a:cubicBezTo>
                    <a:pt x="1317" y="697"/>
                    <a:pt x="1332" y="723"/>
                    <a:pt x="1352" y="746"/>
                  </a:cubicBezTo>
                  <a:cubicBezTo>
                    <a:pt x="1381" y="777"/>
                    <a:pt x="1410" y="806"/>
                    <a:pt x="1430" y="841"/>
                  </a:cubicBezTo>
                  <a:cubicBezTo>
                    <a:pt x="1438" y="861"/>
                    <a:pt x="1447" y="878"/>
                    <a:pt x="1453" y="895"/>
                  </a:cubicBezTo>
                  <a:cubicBezTo>
                    <a:pt x="1461" y="933"/>
                    <a:pt x="1484" y="962"/>
                    <a:pt x="1513" y="991"/>
                  </a:cubicBezTo>
                  <a:cubicBezTo>
                    <a:pt x="1516" y="996"/>
                    <a:pt x="1525" y="1005"/>
                    <a:pt x="1528" y="1014"/>
                  </a:cubicBezTo>
                  <a:cubicBezTo>
                    <a:pt x="1533" y="1034"/>
                    <a:pt x="1539" y="1051"/>
                    <a:pt x="1545" y="1068"/>
                  </a:cubicBezTo>
                  <a:cubicBezTo>
                    <a:pt x="1545" y="1071"/>
                    <a:pt x="1548" y="1080"/>
                    <a:pt x="1548" y="1086"/>
                  </a:cubicBezTo>
                  <a:cubicBezTo>
                    <a:pt x="1556" y="1120"/>
                    <a:pt x="1562" y="1152"/>
                    <a:pt x="1568" y="1184"/>
                  </a:cubicBezTo>
                  <a:lnTo>
                    <a:pt x="1568" y="1230"/>
                  </a:lnTo>
                  <a:lnTo>
                    <a:pt x="1568" y="1250"/>
                  </a:lnTo>
                  <a:cubicBezTo>
                    <a:pt x="1562" y="1264"/>
                    <a:pt x="1559" y="1282"/>
                    <a:pt x="1559" y="1299"/>
                  </a:cubicBezTo>
                  <a:cubicBezTo>
                    <a:pt x="1559" y="1302"/>
                    <a:pt x="1559" y="1308"/>
                    <a:pt x="1556" y="1310"/>
                  </a:cubicBezTo>
                  <a:cubicBezTo>
                    <a:pt x="1554" y="1322"/>
                    <a:pt x="1548" y="1328"/>
                    <a:pt x="1545" y="1339"/>
                  </a:cubicBezTo>
                  <a:cubicBezTo>
                    <a:pt x="1545" y="1342"/>
                    <a:pt x="1545" y="1342"/>
                    <a:pt x="1542" y="1345"/>
                  </a:cubicBezTo>
                  <a:cubicBezTo>
                    <a:pt x="1539" y="1345"/>
                    <a:pt x="1539" y="1351"/>
                    <a:pt x="1542" y="1351"/>
                  </a:cubicBezTo>
                  <a:cubicBezTo>
                    <a:pt x="1542" y="1351"/>
                    <a:pt x="1539" y="1354"/>
                    <a:pt x="1542" y="1354"/>
                  </a:cubicBezTo>
                  <a:cubicBezTo>
                    <a:pt x="1539" y="1359"/>
                    <a:pt x="1539" y="1368"/>
                    <a:pt x="1531" y="1371"/>
                  </a:cubicBezTo>
                  <a:lnTo>
                    <a:pt x="1531" y="1365"/>
                  </a:lnTo>
                  <a:lnTo>
                    <a:pt x="1525" y="1380"/>
                  </a:lnTo>
                  <a:lnTo>
                    <a:pt x="1519" y="1383"/>
                  </a:lnTo>
                  <a:cubicBezTo>
                    <a:pt x="1510" y="1388"/>
                    <a:pt x="1496" y="1403"/>
                    <a:pt x="1487" y="1411"/>
                  </a:cubicBezTo>
                  <a:cubicBezTo>
                    <a:pt x="1484" y="1414"/>
                    <a:pt x="1482" y="1417"/>
                    <a:pt x="1476" y="1417"/>
                  </a:cubicBezTo>
                  <a:cubicBezTo>
                    <a:pt x="1461" y="1429"/>
                    <a:pt x="1444" y="1432"/>
                    <a:pt x="1430" y="1440"/>
                  </a:cubicBezTo>
                  <a:cubicBezTo>
                    <a:pt x="1418" y="1443"/>
                    <a:pt x="1373" y="1453"/>
                    <a:pt x="1386" y="1453"/>
                  </a:cubicBezTo>
                  <a:cubicBezTo>
                    <a:pt x="1389" y="1453"/>
                    <a:pt x="1393" y="1453"/>
                    <a:pt x="1401" y="1452"/>
                  </a:cubicBezTo>
                  <a:lnTo>
                    <a:pt x="1401" y="1452"/>
                  </a:lnTo>
                  <a:cubicBezTo>
                    <a:pt x="1386" y="1455"/>
                    <a:pt x="1372" y="1457"/>
                    <a:pt x="1366" y="1457"/>
                  </a:cubicBezTo>
                  <a:cubicBezTo>
                    <a:pt x="1329" y="1460"/>
                    <a:pt x="1300" y="1460"/>
                    <a:pt x="1271" y="1466"/>
                  </a:cubicBezTo>
                  <a:cubicBezTo>
                    <a:pt x="1228" y="1469"/>
                    <a:pt x="1185" y="1475"/>
                    <a:pt x="1141" y="1475"/>
                  </a:cubicBezTo>
                  <a:lnTo>
                    <a:pt x="1124" y="1481"/>
                  </a:lnTo>
                  <a:cubicBezTo>
                    <a:pt x="1110" y="1481"/>
                    <a:pt x="1081" y="1481"/>
                    <a:pt x="1072" y="1475"/>
                  </a:cubicBezTo>
                  <a:cubicBezTo>
                    <a:pt x="1041" y="1472"/>
                    <a:pt x="1006" y="1469"/>
                    <a:pt x="971" y="1460"/>
                  </a:cubicBezTo>
                  <a:cubicBezTo>
                    <a:pt x="960" y="1457"/>
                    <a:pt x="951" y="1455"/>
                    <a:pt x="937" y="1455"/>
                  </a:cubicBezTo>
                  <a:cubicBezTo>
                    <a:pt x="928" y="1449"/>
                    <a:pt x="922" y="1446"/>
                    <a:pt x="911" y="1446"/>
                  </a:cubicBezTo>
                  <a:cubicBezTo>
                    <a:pt x="882" y="1432"/>
                    <a:pt x="850" y="1420"/>
                    <a:pt x="822" y="1406"/>
                  </a:cubicBezTo>
                  <a:lnTo>
                    <a:pt x="819" y="1403"/>
                  </a:lnTo>
                  <a:lnTo>
                    <a:pt x="784" y="1383"/>
                  </a:lnTo>
                  <a:cubicBezTo>
                    <a:pt x="761" y="1362"/>
                    <a:pt x="738" y="1345"/>
                    <a:pt x="718" y="1325"/>
                  </a:cubicBezTo>
                  <a:cubicBezTo>
                    <a:pt x="709" y="1316"/>
                    <a:pt x="698" y="1305"/>
                    <a:pt x="692" y="1296"/>
                  </a:cubicBezTo>
                  <a:cubicBezTo>
                    <a:pt x="675" y="1276"/>
                    <a:pt x="654" y="1253"/>
                    <a:pt x="640" y="1230"/>
                  </a:cubicBezTo>
                  <a:cubicBezTo>
                    <a:pt x="640" y="1230"/>
                    <a:pt x="640" y="1227"/>
                    <a:pt x="637" y="1227"/>
                  </a:cubicBezTo>
                  <a:cubicBezTo>
                    <a:pt x="637" y="1224"/>
                    <a:pt x="637" y="1224"/>
                    <a:pt x="634" y="1224"/>
                  </a:cubicBezTo>
                  <a:cubicBezTo>
                    <a:pt x="631" y="1215"/>
                    <a:pt x="626" y="1212"/>
                    <a:pt x="626" y="1210"/>
                  </a:cubicBezTo>
                  <a:cubicBezTo>
                    <a:pt x="623" y="1204"/>
                    <a:pt x="623" y="1204"/>
                    <a:pt x="623" y="1201"/>
                  </a:cubicBezTo>
                  <a:cubicBezTo>
                    <a:pt x="620" y="1198"/>
                    <a:pt x="617" y="1195"/>
                    <a:pt x="617" y="1189"/>
                  </a:cubicBezTo>
                  <a:cubicBezTo>
                    <a:pt x="605" y="1161"/>
                    <a:pt x="594" y="1138"/>
                    <a:pt x="582" y="1109"/>
                  </a:cubicBezTo>
                  <a:cubicBezTo>
                    <a:pt x="582" y="1103"/>
                    <a:pt x="582" y="1103"/>
                    <a:pt x="579" y="1097"/>
                  </a:cubicBezTo>
                  <a:lnTo>
                    <a:pt x="577" y="1074"/>
                  </a:lnTo>
                  <a:cubicBezTo>
                    <a:pt x="568" y="1051"/>
                    <a:pt x="568" y="1025"/>
                    <a:pt x="565" y="996"/>
                  </a:cubicBezTo>
                  <a:lnTo>
                    <a:pt x="565" y="970"/>
                  </a:lnTo>
                  <a:cubicBezTo>
                    <a:pt x="568" y="967"/>
                    <a:pt x="565" y="967"/>
                    <a:pt x="565" y="959"/>
                  </a:cubicBezTo>
                  <a:cubicBezTo>
                    <a:pt x="565" y="936"/>
                    <a:pt x="568" y="901"/>
                    <a:pt x="577" y="872"/>
                  </a:cubicBezTo>
                  <a:cubicBezTo>
                    <a:pt x="577" y="869"/>
                    <a:pt x="579" y="864"/>
                    <a:pt x="579" y="858"/>
                  </a:cubicBezTo>
                  <a:cubicBezTo>
                    <a:pt x="579" y="855"/>
                    <a:pt x="582" y="849"/>
                    <a:pt x="582" y="846"/>
                  </a:cubicBezTo>
                  <a:cubicBezTo>
                    <a:pt x="591" y="820"/>
                    <a:pt x="605" y="797"/>
                    <a:pt x="617" y="769"/>
                  </a:cubicBezTo>
                  <a:cubicBezTo>
                    <a:pt x="623" y="763"/>
                    <a:pt x="626" y="751"/>
                    <a:pt x="637" y="740"/>
                  </a:cubicBezTo>
                  <a:cubicBezTo>
                    <a:pt x="646" y="725"/>
                    <a:pt x="654" y="714"/>
                    <a:pt x="666" y="705"/>
                  </a:cubicBezTo>
                  <a:lnTo>
                    <a:pt x="675" y="697"/>
                  </a:lnTo>
                  <a:lnTo>
                    <a:pt x="683" y="688"/>
                  </a:lnTo>
                  <a:cubicBezTo>
                    <a:pt x="698" y="676"/>
                    <a:pt x="718" y="665"/>
                    <a:pt x="732" y="650"/>
                  </a:cubicBezTo>
                  <a:cubicBezTo>
                    <a:pt x="741" y="642"/>
                    <a:pt x="755" y="633"/>
                    <a:pt x="767" y="625"/>
                  </a:cubicBezTo>
                  <a:cubicBezTo>
                    <a:pt x="770" y="625"/>
                    <a:pt x="775" y="622"/>
                    <a:pt x="778" y="622"/>
                  </a:cubicBezTo>
                  <a:cubicBezTo>
                    <a:pt x="819" y="604"/>
                    <a:pt x="856" y="590"/>
                    <a:pt x="896" y="570"/>
                  </a:cubicBezTo>
                  <a:lnTo>
                    <a:pt x="905" y="570"/>
                  </a:lnTo>
                  <a:cubicBezTo>
                    <a:pt x="925" y="567"/>
                    <a:pt x="948" y="561"/>
                    <a:pt x="971" y="558"/>
                  </a:cubicBezTo>
                  <a:lnTo>
                    <a:pt x="1041" y="550"/>
                  </a:lnTo>
                  <a:close/>
                  <a:moveTo>
                    <a:pt x="1026" y="0"/>
                  </a:moveTo>
                  <a:cubicBezTo>
                    <a:pt x="876" y="0"/>
                    <a:pt x="725" y="34"/>
                    <a:pt x="582" y="100"/>
                  </a:cubicBezTo>
                  <a:cubicBezTo>
                    <a:pt x="213" y="270"/>
                    <a:pt x="0" y="625"/>
                    <a:pt x="15" y="1031"/>
                  </a:cubicBezTo>
                  <a:cubicBezTo>
                    <a:pt x="29" y="1406"/>
                    <a:pt x="262" y="1734"/>
                    <a:pt x="591" y="1907"/>
                  </a:cubicBezTo>
                  <a:cubicBezTo>
                    <a:pt x="755" y="1994"/>
                    <a:pt x="939" y="2028"/>
                    <a:pt x="1124" y="2028"/>
                  </a:cubicBezTo>
                  <a:cubicBezTo>
                    <a:pt x="1153" y="2028"/>
                    <a:pt x="1182" y="2027"/>
                    <a:pt x="1211" y="2025"/>
                  </a:cubicBezTo>
                  <a:cubicBezTo>
                    <a:pt x="1444" y="2017"/>
                    <a:pt x="1692" y="1970"/>
                    <a:pt x="1871" y="1803"/>
                  </a:cubicBezTo>
                  <a:cubicBezTo>
                    <a:pt x="2219" y="1483"/>
                    <a:pt x="2162" y="976"/>
                    <a:pt x="1931" y="593"/>
                  </a:cubicBezTo>
                  <a:cubicBezTo>
                    <a:pt x="1822" y="348"/>
                    <a:pt x="1603" y="137"/>
                    <a:pt x="1346" y="54"/>
                  </a:cubicBezTo>
                  <a:cubicBezTo>
                    <a:pt x="1241" y="18"/>
                    <a:pt x="1134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8"/>
            <p:cNvSpPr/>
            <p:nvPr/>
          </p:nvSpPr>
          <p:spPr>
            <a:xfrm>
              <a:off x="4797300" y="795800"/>
              <a:ext cx="25100" cy="23225"/>
            </a:xfrm>
            <a:custGeom>
              <a:avLst/>
              <a:gdLst/>
              <a:ahLst/>
              <a:cxnLst/>
              <a:rect l="l" t="t" r="r" b="b"/>
              <a:pathLst>
                <a:path w="1004" h="929" extrusionOk="0">
                  <a:moveTo>
                    <a:pt x="476" y="1"/>
                  </a:moveTo>
                  <a:lnTo>
                    <a:pt x="406" y="6"/>
                  </a:lnTo>
                  <a:cubicBezTo>
                    <a:pt x="383" y="12"/>
                    <a:pt x="360" y="18"/>
                    <a:pt x="340" y="21"/>
                  </a:cubicBezTo>
                  <a:lnTo>
                    <a:pt x="331" y="21"/>
                  </a:lnTo>
                  <a:cubicBezTo>
                    <a:pt x="291" y="41"/>
                    <a:pt x="254" y="55"/>
                    <a:pt x="213" y="73"/>
                  </a:cubicBezTo>
                  <a:cubicBezTo>
                    <a:pt x="210" y="73"/>
                    <a:pt x="205" y="76"/>
                    <a:pt x="202" y="76"/>
                  </a:cubicBezTo>
                  <a:cubicBezTo>
                    <a:pt x="190" y="84"/>
                    <a:pt x="176" y="93"/>
                    <a:pt x="167" y="101"/>
                  </a:cubicBezTo>
                  <a:cubicBezTo>
                    <a:pt x="153" y="116"/>
                    <a:pt x="133" y="127"/>
                    <a:pt x="118" y="136"/>
                  </a:cubicBezTo>
                  <a:lnTo>
                    <a:pt x="110" y="148"/>
                  </a:lnTo>
                  <a:lnTo>
                    <a:pt x="101" y="156"/>
                  </a:lnTo>
                  <a:cubicBezTo>
                    <a:pt x="89" y="165"/>
                    <a:pt x="81" y="176"/>
                    <a:pt x="72" y="191"/>
                  </a:cubicBezTo>
                  <a:cubicBezTo>
                    <a:pt x="61" y="202"/>
                    <a:pt x="58" y="214"/>
                    <a:pt x="52" y="220"/>
                  </a:cubicBezTo>
                  <a:cubicBezTo>
                    <a:pt x="40" y="248"/>
                    <a:pt x="26" y="271"/>
                    <a:pt x="17" y="295"/>
                  </a:cubicBezTo>
                  <a:cubicBezTo>
                    <a:pt x="17" y="300"/>
                    <a:pt x="14" y="306"/>
                    <a:pt x="14" y="309"/>
                  </a:cubicBezTo>
                  <a:cubicBezTo>
                    <a:pt x="14" y="315"/>
                    <a:pt x="12" y="320"/>
                    <a:pt x="12" y="323"/>
                  </a:cubicBezTo>
                  <a:cubicBezTo>
                    <a:pt x="3" y="352"/>
                    <a:pt x="0" y="387"/>
                    <a:pt x="0" y="410"/>
                  </a:cubicBezTo>
                  <a:cubicBezTo>
                    <a:pt x="0" y="418"/>
                    <a:pt x="3" y="418"/>
                    <a:pt x="0" y="421"/>
                  </a:cubicBezTo>
                  <a:lnTo>
                    <a:pt x="0" y="447"/>
                  </a:lnTo>
                  <a:cubicBezTo>
                    <a:pt x="3" y="476"/>
                    <a:pt x="3" y="502"/>
                    <a:pt x="12" y="525"/>
                  </a:cubicBezTo>
                  <a:lnTo>
                    <a:pt x="14" y="548"/>
                  </a:lnTo>
                  <a:cubicBezTo>
                    <a:pt x="17" y="554"/>
                    <a:pt x="17" y="554"/>
                    <a:pt x="17" y="560"/>
                  </a:cubicBezTo>
                  <a:cubicBezTo>
                    <a:pt x="29" y="589"/>
                    <a:pt x="40" y="612"/>
                    <a:pt x="52" y="640"/>
                  </a:cubicBezTo>
                  <a:cubicBezTo>
                    <a:pt x="52" y="646"/>
                    <a:pt x="55" y="649"/>
                    <a:pt x="58" y="652"/>
                  </a:cubicBezTo>
                  <a:cubicBezTo>
                    <a:pt x="58" y="655"/>
                    <a:pt x="58" y="655"/>
                    <a:pt x="61" y="661"/>
                  </a:cubicBezTo>
                  <a:cubicBezTo>
                    <a:pt x="66" y="663"/>
                    <a:pt x="69" y="663"/>
                    <a:pt x="69" y="666"/>
                  </a:cubicBezTo>
                  <a:cubicBezTo>
                    <a:pt x="72" y="669"/>
                    <a:pt x="72" y="669"/>
                    <a:pt x="72" y="675"/>
                  </a:cubicBezTo>
                  <a:lnTo>
                    <a:pt x="72" y="678"/>
                  </a:lnTo>
                  <a:cubicBezTo>
                    <a:pt x="75" y="678"/>
                    <a:pt x="75" y="681"/>
                    <a:pt x="75" y="681"/>
                  </a:cubicBezTo>
                  <a:cubicBezTo>
                    <a:pt x="89" y="704"/>
                    <a:pt x="110" y="727"/>
                    <a:pt x="127" y="747"/>
                  </a:cubicBezTo>
                  <a:cubicBezTo>
                    <a:pt x="133" y="756"/>
                    <a:pt x="144" y="767"/>
                    <a:pt x="153" y="776"/>
                  </a:cubicBezTo>
                  <a:cubicBezTo>
                    <a:pt x="173" y="796"/>
                    <a:pt x="196" y="813"/>
                    <a:pt x="219" y="834"/>
                  </a:cubicBezTo>
                  <a:lnTo>
                    <a:pt x="254" y="854"/>
                  </a:lnTo>
                  <a:lnTo>
                    <a:pt x="257" y="857"/>
                  </a:lnTo>
                  <a:cubicBezTo>
                    <a:pt x="285" y="871"/>
                    <a:pt x="317" y="883"/>
                    <a:pt x="346" y="897"/>
                  </a:cubicBezTo>
                  <a:cubicBezTo>
                    <a:pt x="357" y="897"/>
                    <a:pt x="363" y="900"/>
                    <a:pt x="372" y="906"/>
                  </a:cubicBezTo>
                  <a:cubicBezTo>
                    <a:pt x="386" y="906"/>
                    <a:pt x="395" y="908"/>
                    <a:pt x="406" y="911"/>
                  </a:cubicBezTo>
                  <a:cubicBezTo>
                    <a:pt x="441" y="920"/>
                    <a:pt x="476" y="923"/>
                    <a:pt x="507" y="926"/>
                  </a:cubicBezTo>
                  <a:cubicBezTo>
                    <a:pt x="516" y="929"/>
                    <a:pt x="545" y="929"/>
                    <a:pt x="559" y="929"/>
                  </a:cubicBezTo>
                  <a:lnTo>
                    <a:pt x="576" y="926"/>
                  </a:lnTo>
                  <a:cubicBezTo>
                    <a:pt x="620" y="926"/>
                    <a:pt x="663" y="920"/>
                    <a:pt x="706" y="914"/>
                  </a:cubicBezTo>
                  <a:cubicBezTo>
                    <a:pt x="735" y="911"/>
                    <a:pt x="764" y="911"/>
                    <a:pt x="793" y="906"/>
                  </a:cubicBezTo>
                  <a:cubicBezTo>
                    <a:pt x="795" y="906"/>
                    <a:pt x="806" y="904"/>
                    <a:pt x="819" y="902"/>
                  </a:cubicBezTo>
                  <a:lnTo>
                    <a:pt x="819" y="902"/>
                  </a:lnTo>
                  <a:cubicBezTo>
                    <a:pt x="819" y="902"/>
                    <a:pt x="819" y="903"/>
                    <a:pt x="819" y="903"/>
                  </a:cubicBezTo>
                  <a:cubicBezTo>
                    <a:pt x="820" y="903"/>
                    <a:pt x="825" y="902"/>
                    <a:pt x="836" y="900"/>
                  </a:cubicBezTo>
                  <a:lnTo>
                    <a:pt x="836" y="900"/>
                  </a:lnTo>
                  <a:cubicBezTo>
                    <a:pt x="830" y="901"/>
                    <a:pt x="825" y="901"/>
                    <a:pt x="819" y="902"/>
                  </a:cubicBezTo>
                  <a:lnTo>
                    <a:pt x="819" y="902"/>
                  </a:lnTo>
                  <a:cubicBezTo>
                    <a:pt x="824" y="900"/>
                    <a:pt x="855" y="893"/>
                    <a:pt x="865" y="891"/>
                  </a:cubicBezTo>
                  <a:cubicBezTo>
                    <a:pt x="879" y="883"/>
                    <a:pt x="896" y="880"/>
                    <a:pt x="911" y="868"/>
                  </a:cubicBezTo>
                  <a:cubicBezTo>
                    <a:pt x="917" y="868"/>
                    <a:pt x="919" y="865"/>
                    <a:pt x="922" y="862"/>
                  </a:cubicBezTo>
                  <a:cubicBezTo>
                    <a:pt x="931" y="854"/>
                    <a:pt x="945" y="839"/>
                    <a:pt x="954" y="834"/>
                  </a:cubicBezTo>
                  <a:lnTo>
                    <a:pt x="960" y="828"/>
                  </a:lnTo>
                  <a:lnTo>
                    <a:pt x="966" y="813"/>
                  </a:lnTo>
                  <a:cubicBezTo>
                    <a:pt x="966" y="810"/>
                    <a:pt x="968" y="808"/>
                    <a:pt x="977" y="799"/>
                  </a:cubicBezTo>
                  <a:cubicBezTo>
                    <a:pt x="974" y="799"/>
                    <a:pt x="974" y="796"/>
                    <a:pt x="977" y="796"/>
                  </a:cubicBezTo>
                  <a:cubicBezTo>
                    <a:pt x="980" y="793"/>
                    <a:pt x="980" y="793"/>
                    <a:pt x="980" y="790"/>
                  </a:cubicBezTo>
                  <a:cubicBezTo>
                    <a:pt x="983" y="779"/>
                    <a:pt x="989" y="770"/>
                    <a:pt x="991" y="761"/>
                  </a:cubicBezTo>
                  <a:cubicBezTo>
                    <a:pt x="994" y="756"/>
                    <a:pt x="994" y="753"/>
                    <a:pt x="994" y="750"/>
                  </a:cubicBezTo>
                  <a:cubicBezTo>
                    <a:pt x="994" y="733"/>
                    <a:pt x="997" y="712"/>
                    <a:pt x="1003" y="698"/>
                  </a:cubicBezTo>
                  <a:lnTo>
                    <a:pt x="1003" y="681"/>
                  </a:lnTo>
                  <a:lnTo>
                    <a:pt x="1003" y="635"/>
                  </a:lnTo>
                  <a:cubicBezTo>
                    <a:pt x="997" y="603"/>
                    <a:pt x="991" y="568"/>
                    <a:pt x="983" y="537"/>
                  </a:cubicBezTo>
                  <a:cubicBezTo>
                    <a:pt x="983" y="531"/>
                    <a:pt x="980" y="522"/>
                    <a:pt x="980" y="519"/>
                  </a:cubicBezTo>
                  <a:cubicBezTo>
                    <a:pt x="974" y="502"/>
                    <a:pt x="968" y="482"/>
                    <a:pt x="963" y="465"/>
                  </a:cubicBezTo>
                  <a:cubicBezTo>
                    <a:pt x="960" y="453"/>
                    <a:pt x="951" y="447"/>
                    <a:pt x="948" y="439"/>
                  </a:cubicBezTo>
                  <a:cubicBezTo>
                    <a:pt x="919" y="410"/>
                    <a:pt x="896" y="381"/>
                    <a:pt x="888" y="346"/>
                  </a:cubicBezTo>
                  <a:cubicBezTo>
                    <a:pt x="882" y="329"/>
                    <a:pt x="873" y="309"/>
                    <a:pt x="865" y="292"/>
                  </a:cubicBezTo>
                  <a:cubicBezTo>
                    <a:pt x="845" y="257"/>
                    <a:pt x="816" y="228"/>
                    <a:pt x="787" y="194"/>
                  </a:cubicBezTo>
                  <a:cubicBezTo>
                    <a:pt x="767" y="174"/>
                    <a:pt x="752" y="148"/>
                    <a:pt x="744" y="119"/>
                  </a:cubicBezTo>
                  <a:lnTo>
                    <a:pt x="744" y="116"/>
                  </a:lnTo>
                  <a:cubicBezTo>
                    <a:pt x="721" y="93"/>
                    <a:pt x="700" y="84"/>
                    <a:pt x="674" y="64"/>
                  </a:cubicBezTo>
                  <a:lnTo>
                    <a:pt x="674" y="61"/>
                  </a:lnTo>
                  <a:lnTo>
                    <a:pt x="672" y="61"/>
                  </a:lnTo>
                  <a:cubicBezTo>
                    <a:pt x="657" y="58"/>
                    <a:pt x="649" y="50"/>
                    <a:pt x="634" y="44"/>
                  </a:cubicBezTo>
                  <a:cubicBezTo>
                    <a:pt x="608" y="29"/>
                    <a:pt x="579" y="21"/>
                    <a:pt x="556" y="12"/>
                  </a:cubicBezTo>
                  <a:lnTo>
                    <a:pt x="551" y="12"/>
                  </a:lnTo>
                  <a:cubicBezTo>
                    <a:pt x="536" y="6"/>
                    <a:pt x="522" y="3"/>
                    <a:pt x="513" y="3"/>
                  </a:cubicBezTo>
                  <a:cubicBezTo>
                    <a:pt x="502" y="1"/>
                    <a:pt x="487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8"/>
            <p:cNvSpPr/>
            <p:nvPr/>
          </p:nvSpPr>
          <p:spPr>
            <a:xfrm>
              <a:off x="4799025" y="812375"/>
              <a:ext cx="100" cy="175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3" y="3"/>
                    <a:pt x="3" y="6"/>
                    <a:pt x="3" y="6"/>
                  </a:cubicBezTo>
                  <a:cubicBezTo>
                    <a:pt x="3" y="3"/>
                    <a:pt x="3" y="3"/>
                    <a:pt x="0" y="0"/>
                  </a:cubicBezTo>
                  <a:close/>
                </a:path>
              </a:pathLst>
            </a:custGeom>
            <a:solidFill>
              <a:srgbClr val="680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8"/>
            <p:cNvSpPr/>
            <p:nvPr/>
          </p:nvSpPr>
          <p:spPr>
            <a:xfrm>
              <a:off x="4291125" y="575350"/>
              <a:ext cx="58100" cy="53850"/>
            </a:xfrm>
            <a:custGeom>
              <a:avLst/>
              <a:gdLst/>
              <a:ahLst/>
              <a:cxnLst/>
              <a:rect l="l" t="t" r="r" b="b"/>
              <a:pathLst>
                <a:path w="2324" h="2154" extrusionOk="0">
                  <a:moveTo>
                    <a:pt x="1093" y="547"/>
                  </a:moveTo>
                  <a:cubicBezTo>
                    <a:pt x="1110" y="550"/>
                    <a:pt x="1133" y="550"/>
                    <a:pt x="1150" y="550"/>
                  </a:cubicBezTo>
                  <a:cubicBezTo>
                    <a:pt x="1191" y="553"/>
                    <a:pt x="1225" y="561"/>
                    <a:pt x="1266" y="567"/>
                  </a:cubicBezTo>
                  <a:cubicBezTo>
                    <a:pt x="1266" y="573"/>
                    <a:pt x="1266" y="573"/>
                    <a:pt x="1268" y="573"/>
                  </a:cubicBezTo>
                  <a:lnTo>
                    <a:pt x="1271" y="573"/>
                  </a:lnTo>
                  <a:cubicBezTo>
                    <a:pt x="1294" y="579"/>
                    <a:pt x="1315" y="587"/>
                    <a:pt x="1332" y="593"/>
                  </a:cubicBezTo>
                  <a:cubicBezTo>
                    <a:pt x="1372" y="607"/>
                    <a:pt x="1404" y="625"/>
                    <a:pt x="1441" y="645"/>
                  </a:cubicBezTo>
                  <a:lnTo>
                    <a:pt x="1444" y="645"/>
                  </a:lnTo>
                  <a:lnTo>
                    <a:pt x="1447" y="648"/>
                  </a:lnTo>
                  <a:cubicBezTo>
                    <a:pt x="1461" y="659"/>
                    <a:pt x="1482" y="671"/>
                    <a:pt x="1499" y="685"/>
                  </a:cubicBezTo>
                  <a:cubicBezTo>
                    <a:pt x="1534" y="708"/>
                    <a:pt x="1571" y="737"/>
                    <a:pt x="1603" y="769"/>
                  </a:cubicBezTo>
                  <a:lnTo>
                    <a:pt x="1603" y="775"/>
                  </a:lnTo>
                  <a:lnTo>
                    <a:pt x="1611" y="780"/>
                  </a:lnTo>
                  <a:cubicBezTo>
                    <a:pt x="1626" y="801"/>
                    <a:pt x="1640" y="812"/>
                    <a:pt x="1655" y="832"/>
                  </a:cubicBezTo>
                  <a:cubicBezTo>
                    <a:pt x="1655" y="835"/>
                    <a:pt x="1655" y="835"/>
                    <a:pt x="1657" y="835"/>
                  </a:cubicBezTo>
                  <a:cubicBezTo>
                    <a:pt x="1669" y="874"/>
                    <a:pt x="1677" y="911"/>
                    <a:pt x="1691" y="950"/>
                  </a:cubicBezTo>
                  <a:lnTo>
                    <a:pt x="1691" y="950"/>
                  </a:lnTo>
                  <a:cubicBezTo>
                    <a:pt x="1692" y="955"/>
                    <a:pt x="1701" y="994"/>
                    <a:pt x="1704" y="1005"/>
                  </a:cubicBezTo>
                  <a:cubicBezTo>
                    <a:pt x="1712" y="1034"/>
                    <a:pt x="1715" y="1063"/>
                    <a:pt x="1721" y="1092"/>
                  </a:cubicBezTo>
                  <a:cubicBezTo>
                    <a:pt x="1730" y="1141"/>
                    <a:pt x="1732" y="1187"/>
                    <a:pt x="1741" y="1239"/>
                  </a:cubicBezTo>
                  <a:lnTo>
                    <a:pt x="1741" y="1250"/>
                  </a:lnTo>
                  <a:cubicBezTo>
                    <a:pt x="1735" y="1253"/>
                    <a:pt x="1741" y="1256"/>
                    <a:pt x="1735" y="1262"/>
                  </a:cubicBezTo>
                  <a:cubicBezTo>
                    <a:pt x="1732" y="1293"/>
                    <a:pt x="1730" y="1325"/>
                    <a:pt x="1727" y="1354"/>
                  </a:cubicBezTo>
                  <a:lnTo>
                    <a:pt x="1727" y="1365"/>
                  </a:lnTo>
                  <a:cubicBezTo>
                    <a:pt x="1721" y="1365"/>
                    <a:pt x="1721" y="1368"/>
                    <a:pt x="1718" y="1377"/>
                  </a:cubicBezTo>
                  <a:cubicBezTo>
                    <a:pt x="1712" y="1394"/>
                    <a:pt x="1704" y="1409"/>
                    <a:pt x="1698" y="1423"/>
                  </a:cubicBezTo>
                  <a:cubicBezTo>
                    <a:pt x="1692" y="1423"/>
                    <a:pt x="1678" y="1449"/>
                    <a:pt x="1672" y="1458"/>
                  </a:cubicBezTo>
                  <a:cubicBezTo>
                    <a:pt x="1669" y="1463"/>
                    <a:pt x="1660" y="1469"/>
                    <a:pt x="1655" y="1472"/>
                  </a:cubicBezTo>
                  <a:cubicBezTo>
                    <a:pt x="1640" y="1484"/>
                    <a:pt x="1620" y="1495"/>
                    <a:pt x="1606" y="1510"/>
                  </a:cubicBezTo>
                  <a:lnTo>
                    <a:pt x="1600" y="1515"/>
                  </a:lnTo>
                  <a:lnTo>
                    <a:pt x="1597" y="1515"/>
                  </a:lnTo>
                  <a:cubicBezTo>
                    <a:pt x="1559" y="1535"/>
                    <a:pt x="1525" y="1553"/>
                    <a:pt x="1485" y="1564"/>
                  </a:cubicBezTo>
                  <a:cubicBezTo>
                    <a:pt x="1473" y="1567"/>
                    <a:pt x="1467" y="1567"/>
                    <a:pt x="1459" y="1570"/>
                  </a:cubicBezTo>
                  <a:lnTo>
                    <a:pt x="1453" y="1570"/>
                  </a:lnTo>
                  <a:cubicBezTo>
                    <a:pt x="1444" y="1573"/>
                    <a:pt x="1438" y="1573"/>
                    <a:pt x="1430" y="1573"/>
                  </a:cubicBezTo>
                  <a:cubicBezTo>
                    <a:pt x="1395" y="1587"/>
                    <a:pt x="1352" y="1593"/>
                    <a:pt x="1306" y="1596"/>
                  </a:cubicBezTo>
                  <a:lnTo>
                    <a:pt x="1294" y="1596"/>
                  </a:lnTo>
                  <a:cubicBezTo>
                    <a:pt x="1277" y="1596"/>
                    <a:pt x="1263" y="1596"/>
                    <a:pt x="1242" y="1593"/>
                  </a:cubicBezTo>
                  <a:cubicBezTo>
                    <a:pt x="1205" y="1587"/>
                    <a:pt x="1159" y="1584"/>
                    <a:pt x="1119" y="1579"/>
                  </a:cubicBezTo>
                  <a:cubicBezTo>
                    <a:pt x="1095" y="1573"/>
                    <a:pt x="1078" y="1567"/>
                    <a:pt x="1061" y="1564"/>
                  </a:cubicBezTo>
                  <a:cubicBezTo>
                    <a:pt x="1055" y="1564"/>
                    <a:pt x="1049" y="1559"/>
                    <a:pt x="1046" y="1559"/>
                  </a:cubicBezTo>
                  <a:cubicBezTo>
                    <a:pt x="1006" y="1550"/>
                    <a:pt x="966" y="1530"/>
                    <a:pt x="931" y="1512"/>
                  </a:cubicBezTo>
                  <a:cubicBezTo>
                    <a:pt x="911" y="1507"/>
                    <a:pt x="894" y="1495"/>
                    <a:pt x="876" y="1486"/>
                  </a:cubicBezTo>
                  <a:cubicBezTo>
                    <a:pt x="874" y="1484"/>
                    <a:pt x="865" y="1481"/>
                    <a:pt x="862" y="1481"/>
                  </a:cubicBezTo>
                  <a:cubicBezTo>
                    <a:pt x="825" y="1455"/>
                    <a:pt x="793" y="1435"/>
                    <a:pt x="761" y="1409"/>
                  </a:cubicBezTo>
                  <a:cubicBezTo>
                    <a:pt x="747" y="1397"/>
                    <a:pt x="732" y="1383"/>
                    <a:pt x="718" y="1371"/>
                  </a:cubicBezTo>
                  <a:lnTo>
                    <a:pt x="715" y="1368"/>
                  </a:lnTo>
                  <a:cubicBezTo>
                    <a:pt x="686" y="1334"/>
                    <a:pt x="660" y="1299"/>
                    <a:pt x="634" y="1265"/>
                  </a:cubicBezTo>
                  <a:lnTo>
                    <a:pt x="631" y="1262"/>
                  </a:lnTo>
                  <a:cubicBezTo>
                    <a:pt x="620" y="1247"/>
                    <a:pt x="617" y="1227"/>
                    <a:pt x="608" y="1213"/>
                  </a:cubicBezTo>
                  <a:lnTo>
                    <a:pt x="588" y="1161"/>
                  </a:lnTo>
                  <a:cubicBezTo>
                    <a:pt x="588" y="1155"/>
                    <a:pt x="585" y="1149"/>
                    <a:pt x="585" y="1146"/>
                  </a:cubicBezTo>
                  <a:cubicBezTo>
                    <a:pt x="580" y="1106"/>
                    <a:pt x="574" y="1066"/>
                    <a:pt x="571" y="1025"/>
                  </a:cubicBezTo>
                  <a:lnTo>
                    <a:pt x="571" y="1020"/>
                  </a:lnTo>
                  <a:cubicBezTo>
                    <a:pt x="577" y="994"/>
                    <a:pt x="577" y="968"/>
                    <a:pt x="585" y="948"/>
                  </a:cubicBezTo>
                  <a:cubicBezTo>
                    <a:pt x="585" y="945"/>
                    <a:pt x="585" y="936"/>
                    <a:pt x="588" y="933"/>
                  </a:cubicBezTo>
                  <a:cubicBezTo>
                    <a:pt x="591" y="919"/>
                    <a:pt x="600" y="901"/>
                    <a:pt x="603" y="881"/>
                  </a:cubicBezTo>
                  <a:cubicBezTo>
                    <a:pt x="614" y="861"/>
                    <a:pt x="620" y="844"/>
                    <a:pt x="629" y="824"/>
                  </a:cubicBezTo>
                  <a:lnTo>
                    <a:pt x="637" y="803"/>
                  </a:lnTo>
                  <a:lnTo>
                    <a:pt x="637" y="801"/>
                  </a:lnTo>
                  <a:cubicBezTo>
                    <a:pt x="637" y="795"/>
                    <a:pt x="643" y="792"/>
                    <a:pt x="643" y="789"/>
                  </a:cubicBezTo>
                  <a:lnTo>
                    <a:pt x="643" y="792"/>
                  </a:lnTo>
                  <a:cubicBezTo>
                    <a:pt x="646" y="786"/>
                    <a:pt x="652" y="777"/>
                    <a:pt x="657" y="769"/>
                  </a:cubicBezTo>
                  <a:lnTo>
                    <a:pt x="689" y="728"/>
                  </a:lnTo>
                  <a:cubicBezTo>
                    <a:pt x="701" y="714"/>
                    <a:pt x="709" y="703"/>
                    <a:pt x="721" y="688"/>
                  </a:cubicBezTo>
                  <a:lnTo>
                    <a:pt x="721" y="682"/>
                  </a:lnTo>
                  <a:cubicBezTo>
                    <a:pt x="724" y="682"/>
                    <a:pt x="729" y="679"/>
                    <a:pt x="729" y="677"/>
                  </a:cubicBezTo>
                  <a:cubicBezTo>
                    <a:pt x="752" y="654"/>
                    <a:pt x="778" y="636"/>
                    <a:pt x="804" y="619"/>
                  </a:cubicBezTo>
                  <a:lnTo>
                    <a:pt x="807" y="619"/>
                  </a:lnTo>
                  <a:cubicBezTo>
                    <a:pt x="822" y="610"/>
                    <a:pt x="833" y="605"/>
                    <a:pt x="850" y="596"/>
                  </a:cubicBezTo>
                  <a:cubicBezTo>
                    <a:pt x="879" y="581"/>
                    <a:pt x="911" y="576"/>
                    <a:pt x="937" y="564"/>
                  </a:cubicBezTo>
                  <a:cubicBezTo>
                    <a:pt x="954" y="561"/>
                    <a:pt x="974" y="558"/>
                    <a:pt x="995" y="553"/>
                  </a:cubicBezTo>
                  <a:cubicBezTo>
                    <a:pt x="1026" y="550"/>
                    <a:pt x="1061" y="547"/>
                    <a:pt x="1090" y="547"/>
                  </a:cubicBezTo>
                  <a:close/>
                  <a:moveTo>
                    <a:pt x="1093" y="0"/>
                  </a:moveTo>
                  <a:cubicBezTo>
                    <a:pt x="758" y="0"/>
                    <a:pt x="424" y="148"/>
                    <a:pt x="228" y="426"/>
                  </a:cubicBezTo>
                  <a:cubicBezTo>
                    <a:pt x="84" y="622"/>
                    <a:pt x="0" y="875"/>
                    <a:pt x="18" y="1120"/>
                  </a:cubicBezTo>
                  <a:cubicBezTo>
                    <a:pt x="35" y="1348"/>
                    <a:pt x="141" y="1567"/>
                    <a:pt x="294" y="1731"/>
                  </a:cubicBezTo>
                  <a:cubicBezTo>
                    <a:pt x="549" y="1991"/>
                    <a:pt x="917" y="2153"/>
                    <a:pt x="1285" y="2153"/>
                  </a:cubicBezTo>
                  <a:cubicBezTo>
                    <a:pt x="1379" y="2153"/>
                    <a:pt x="1473" y="2143"/>
                    <a:pt x="1565" y="2121"/>
                  </a:cubicBezTo>
                  <a:cubicBezTo>
                    <a:pt x="1859" y="2048"/>
                    <a:pt x="2136" y="1884"/>
                    <a:pt x="2245" y="1584"/>
                  </a:cubicBezTo>
                  <a:cubicBezTo>
                    <a:pt x="2306" y="1406"/>
                    <a:pt x="2309" y="1227"/>
                    <a:pt x="2286" y="1051"/>
                  </a:cubicBezTo>
                  <a:cubicBezTo>
                    <a:pt x="2317" y="982"/>
                    <a:pt x="2323" y="904"/>
                    <a:pt x="2292" y="829"/>
                  </a:cubicBezTo>
                  <a:cubicBezTo>
                    <a:pt x="2254" y="737"/>
                    <a:pt x="2208" y="656"/>
                    <a:pt x="2153" y="576"/>
                  </a:cubicBezTo>
                  <a:cubicBezTo>
                    <a:pt x="2150" y="573"/>
                    <a:pt x="2147" y="564"/>
                    <a:pt x="2145" y="561"/>
                  </a:cubicBezTo>
                  <a:cubicBezTo>
                    <a:pt x="1949" y="288"/>
                    <a:pt x="1657" y="89"/>
                    <a:pt x="1315" y="22"/>
                  </a:cubicBezTo>
                  <a:cubicBezTo>
                    <a:pt x="1242" y="8"/>
                    <a:pt x="1167" y="0"/>
                    <a:pt x="1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8"/>
            <p:cNvSpPr/>
            <p:nvPr/>
          </p:nvSpPr>
          <p:spPr>
            <a:xfrm>
              <a:off x="4305375" y="589075"/>
              <a:ext cx="29300" cy="26175"/>
            </a:xfrm>
            <a:custGeom>
              <a:avLst/>
              <a:gdLst/>
              <a:ahLst/>
              <a:cxnLst/>
              <a:rect l="l" t="t" r="r" b="b"/>
              <a:pathLst>
                <a:path w="1172" h="1047" extrusionOk="0">
                  <a:moveTo>
                    <a:pt x="520" y="1"/>
                  </a:moveTo>
                  <a:cubicBezTo>
                    <a:pt x="491" y="1"/>
                    <a:pt x="456" y="4"/>
                    <a:pt x="425" y="9"/>
                  </a:cubicBezTo>
                  <a:cubicBezTo>
                    <a:pt x="404" y="12"/>
                    <a:pt x="384" y="15"/>
                    <a:pt x="367" y="18"/>
                  </a:cubicBezTo>
                  <a:cubicBezTo>
                    <a:pt x="341" y="30"/>
                    <a:pt x="309" y="38"/>
                    <a:pt x="280" y="53"/>
                  </a:cubicBezTo>
                  <a:cubicBezTo>
                    <a:pt x="263" y="58"/>
                    <a:pt x="252" y="67"/>
                    <a:pt x="237" y="73"/>
                  </a:cubicBezTo>
                  <a:lnTo>
                    <a:pt x="234" y="73"/>
                  </a:lnTo>
                  <a:cubicBezTo>
                    <a:pt x="208" y="90"/>
                    <a:pt x="182" y="110"/>
                    <a:pt x="159" y="130"/>
                  </a:cubicBezTo>
                  <a:cubicBezTo>
                    <a:pt x="159" y="133"/>
                    <a:pt x="154" y="139"/>
                    <a:pt x="151" y="139"/>
                  </a:cubicBezTo>
                  <a:lnTo>
                    <a:pt x="151" y="142"/>
                  </a:lnTo>
                  <a:cubicBezTo>
                    <a:pt x="139" y="156"/>
                    <a:pt x="131" y="168"/>
                    <a:pt x="119" y="182"/>
                  </a:cubicBezTo>
                  <a:lnTo>
                    <a:pt x="87" y="226"/>
                  </a:lnTo>
                  <a:cubicBezTo>
                    <a:pt x="82" y="231"/>
                    <a:pt x="76" y="240"/>
                    <a:pt x="73" y="246"/>
                  </a:cubicBezTo>
                  <a:lnTo>
                    <a:pt x="67" y="252"/>
                  </a:lnTo>
                  <a:lnTo>
                    <a:pt x="67" y="254"/>
                  </a:lnTo>
                  <a:lnTo>
                    <a:pt x="59" y="275"/>
                  </a:lnTo>
                  <a:cubicBezTo>
                    <a:pt x="50" y="295"/>
                    <a:pt x="44" y="312"/>
                    <a:pt x="33" y="332"/>
                  </a:cubicBezTo>
                  <a:cubicBezTo>
                    <a:pt x="30" y="352"/>
                    <a:pt x="21" y="370"/>
                    <a:pt x="18" y="384"/>
                  </a:cubicBezTo>
                  <a:cubicBezTo>
                    <a:pt x="15" y="387"/>
                    <a:pt x="15" y="396"/>
                    <a:pt x="15" y="399"/>
                  </a:cubicBezTo>
                  <a:cubicBezTo>
                    <a:pt x="7" y="419"/>
                    <a:pt x="7" y="445"/>
                    <a:pt x="1" y="471"/>
                  </a:cubicBezTo>
                  <a:lnTo>
                    <a:pt x="1" y="476"/>
                  </a:lnTo>
                  <a:cubicBezTo>
                    <a:pt x="4" y="517"/>
                    <a:pt x="10" y="557"/>
                    <a:pt x="15" y="597"/>
                  </a:cubicBezTo>
                  <a:cubicBezTo>
                    <a:pt x="15" y="600"/>
                    <a:pt x="18" y="606"/>
                    <a:pt x="18" y="612"/>
                  </a:cubicBezTo>
                  <a:lnTo>
                    <a:pt x="38" y="664"/>
                  </a:lnTo>
                  <a:cubicBezTo>
                    <a:pt x="47" y="678"/>
                    <a:pt x="50" y="698"/>
                    <a:pt x="61" y="713"/>
                  </a:cubicBezTo>
                  <a:lnTo>
                    <a:pt x="64" y="716"/>
                  </a:lnTo>
                  <a:cubicBezTo>
                    <a:pt x="90" y="750"/>
                    <a:pt x="116" y="785"/>
                    <a:pt x="145" y="819"/>
                  </a:cubicBezTo>
                  <a:lnTo>
                    <a:pt x="148" y="822"/>
                  </a:lnTo>
                  <a:cubicBezTo>
                    <a:pt x="162" y="834"/>
                    <a:pt x="177" y="848"/>
                    <a:pt x="191" y="860"/>
                  </a:cubicBezTo>
                  <a:cubicBezTo>
                    <a:pt x="223" y="886"/>
                    <a:pt x="255" y="906"/>
                    <a:pt x="292" y="932"/>
                  </a:cubicBezTo>
                  <a:cubicBezTo>
                    <a:pt x="295" y="932"/>
                    <a:pt x="304" y="935"/>
                    <a:pt x="306" y="937"/>
                  </a:cubicBezTo>
                  <a:cubicBezTo>
                    <a:pt x="324" y="946"/>
                    <a:pt x="341" y="958"/>
                    <a:pt x="361" y="963"/>
                  </a:cubicBezTo>
                  <a:cubicBezTo>
                    <a:pt x="396" y="981"/>
                    <a:pt x="436" y="1001"/>
                    <a:pt x="476" y="1010"/>
                  </a:cubicBezTo>
                  <a:cubicBezTo>
                    <a:pt x="479" y="1010"/>
                    <a:pt x="485" y="1015"/>
                    <a:pt x="491" y="1015"/>
                  </a:cubicBezTo>
                  <a:cubicBezTo>
                    <a:pt x="508" y="1018"/>
                    <a:pt x="525" y="1024"/>
                    <a:pt x="549" y="1030"/>
                  </a:cubicBezTo>
                  <a:cubicBezTo>
                    <a:pt x="589" y="1035"/>
                    <a:pt x="635" y="1038"/>
                    <a:pt x="672" y="1044"/>
                  </a:cubicBezTo>
                  <a:cubicBezTo>
                    <a:pt x="693" y="1047"/>
                    <a:pt x="707" y="1047"/>
                    <a:pt x="724" y="1047"/>
                  </a:cubicBezTo>
                  <a:lnTo>
                    <a:pt x="736" y="1047"/>
                  </a:lnTo>
                  <a:cubicBezTo>
                    <a:pt x="782" y="1044"/>
                    <a:pt x="825" y="1038"/>
                    <a:pt x="868" y="1033"/>
                  </a:cubicBezTo>
                  <a:cubicBezTo>
                    <a:pt x="880" y="1033"/>
                    <a:pt x="886" y="1033"/>
                    <a:pt x="883" y="1024"/>
                  </a:cubicBezTo>
                  <a:lnTo>
                    <a:pt x="889" y="1024"/>
                  </a:lnTo>
                  <a:cubicBezTo>
                    <a:pt x="897" y="1021"/>
                    <a:pt x="903" y="1021"/>
                    <a:pt x="915" y="1018"/>
                  </a:cubicBezTo>
                  <a:cubicBezTo>
                    <a:pt x="955" y="1007"/>
                    <a:pt x="989" y="989"/>
                    <a:pt x="1027" y="972"/>
                  </a:cubicBezTo>
                  <a:lnTo>
                    <a:pt x="1030" y="972"/>
                  </a:lnTo>
                  <a:lnTo>
                    <a:pt x="1036" y="963"/>
                  </a:lnTo>
                  <a:cubicBezTo>
                    <a:pt x="1050" y="949"/>
                    <a:pt x="1070" y="937"/>
                    <a:pt x="1085" y="929"/>
                  </a:cubicBezTo>
                  <a:cubicBezTo>
                    <a:pt x="1090" y="923"/>
                    <a:pt x="1099" y="917"/>
                    <a:pt x="1102" y="914"/>
                  </a:cubicBezTo>
                  <a:cubicBezTo>
                    <a:pt x="1108" y="903"/>
                    <a:pt x="1122" y="877"/>
                    <a:pt x="1128" y="877"/>
                  </a:cubicBezTo>
                  <a:cubicBezTo>
                    <a:pt x="1134" y="863"/>
                    <a:pt x="1142" y="848"/>
                    <a:pt x="1148" y="831"/>
                  </a:cubicBezTo>
                  <a:cubicBezTo>
                    <a:pt x="1151" y="822"/>
                    <a:pt x="1151" y="819"/>
                    <a:pt x="1157" y="819"/>
                  </a:cubicBezTo>
                  <a:lnTo>
                    <a:pt x="1157" y="808"/>
                  </a:lnTo>
                  <a:cubicBezTo>
                    <a:pt x="1160" y="779"/>
                    <a:pt x="1162" y="747"/>
                    <a:pt x="1165" y="716"/>
                  </a:cubicBezTo>
                  <a:cubicBezTo>
                    <a:pt x="1171" y="710"/>
                    <a:pt x="1165" y="707"/>
                    <a:pt x="1171" y="704"/>
                  </a:cubicBezTo>
                  <a:lnTo>
                    <a:pt x="1171" y="692"/>
                  </a:lnTo>
                  <a:cubicBezTo>
                    <a:pt x="1162" y="643"/>
                    <a:pt x="1160" y="595"/>
                    <a:pt x="1151" y="546"/>
                  </a:cubicBezTo>
                  <a:cubicBezTo>
                    <a:pt x="1145" y="517"/>
                    <a:pt x="1142" y="488"/>
                    <a:pt x="1134" y="459"/>
                  </a:cubicBezTo>
                  <a:cubicBezTo>
                    <a:pt x="1131" y="448"/>
                    <a:pt x="1122" y="411"/>
                    <a:pt x="1121" y="404"/>
                  </a:cubicBezTo>
                  <a:lnTo>
                    <a:pt x="1121" y="404"/>
                  </a:lnTo>
                  <a:cubicBezTo>
                    <a:pt x="1121" y="405"/>
                    <a:pt x="1122" y="406"/>
                    <a:pt x="1122" y="407"/>
                  </a:cubicBezTo>
                  <a:cubicBezTo>
                    <a:pt x="1121" y="404"/>
                    <a:pt x="1121" y="403"/>
                    <a:pt x="1121" y="403"/>
                  </a:cubicBezTo>
                  <a:lnTo>
                    <a:pt x="1121" y="403"/>
                  </a:lnTo>
                  <a:cubicBezTo>
                    <a:pt x="1121" y="403"/>
                    <a:pt x="1121" y="403"/>
                    <a:pt x="1121" y="404"/>
                  </a:cubicBezTo>
                  <a:lnTo>
                    <a:pt x="1121" y="404"/>
                  </a:lnTo>
                  <a:cubicBezTo>
                    <a:pt x="1107" y="367"/>
                    <a:pt x="1099" y="328"/>
                    <a:pt x="1087" y="289"/>
                  </a:cubicBezTo>
                  <a:cubicBezTo>
                    <a:pt x="1085" y="289"/>
                    <a:pt x="1085" y="289"/>
                    <a:pt x="1085" y="286"/>
                  </a:cubicBezTo>
                  <a:cubicBezTo>
                    <a:pt x="1070" y="269"/>
                    <a:pt x="1056" y="254"/>
                    <a:pt x="1041" y="234"/>
                  </a:cubicBezTo>
                  <a:lnTo>
                    <a:pt x="1033" y="228"/>
                  </a:lnTo>
                  <a:lnTo>
                    <a:pt x="1033" y="226"/>
                  </a:lnTo>
                  <a:cubicBezTo>
                    <a:pt x="1001" y="191"/>
                    <a:pt x="964" y="162"/>
                    <a:pt x="929" y="139"/>
                  </a:cubicBezTo>
                  <a:cubicBezTo>
                    <a:pt x="912" y="125"/>
                    <a:pt x="891" y="113"/>
                    <a:pt x="877" y="102"/>
                  </a:cubicBezTo>
                  <a:lnTo>
                    <a:pt x="874" y="99"/>
                  </a:lnTo>
                  <a:lnTo>
                    <a:pt x="871" y="99"/>
                  </a:lnTo>
                  <a:cubicBezTo>
                    <a:pt x="834" y="81"/>
                    <a:pt x="802" y="61"/>
                    <a:pt x="762" y="47"/>
                  </a:cubicBezTo>
                  <a:cubicBezTo>
                    <a:pt x="745" y="41"/>
                    <a:pt x="724" y="32"/>
                    <a:pt x="701" y="27"/>
                  </a:cubicBezTo>
                  <a:lnTo>
                    <a:pt x="698" y="27"/>
                  </a:lnTo>
                  <a:cubicBezTo>
                    <a:pt x="696" y="27"/>
                    <a:pt x="696" y="27"/>
                    <a:pt x="696" y="24"/>
                  </a:cubicBezTo>
                  <a:cubicBezTo>
                    <a:pt x="655" y="15"/>
                    <a:pt x="621" y="9"/>
                    <a:pt x="580" y="4"/>
                  </a:cubicBezTo>
                  <a:cubicBezTo>
                    <a:pt x="563" y="4"/>
                    <a:pt x="540" y="4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888;p51">
            <a:extLst>
              <a:ext uri="{FF2B5EF4-FFF2-40B4-BE49-F238E27FC236}">
                <a16:creationId xmlns:a16="http://schemas.microsoft.com/office/drawing/2014/main" id="{22850499-016A-CA3C-295F-DDDE03F46BEC}"/>
              </a:ext>
            </a:extLst>
          </p:cNvPr>
          <p:cNvGrpSpPr/>
          <p:nvPr/>
        </p:nvGrpSpPr>
        <p:grpSpPr>
          <a:xfrm>
            <a:off x="2421799" y="203321"/>
            <a:ext cx="577752" cy="632987"/>
            <a:chOff x="1439350" y="1426300"/>
            <a:chExt cx="264025" cy="283400"/>
          </a:xfrm>
        </p:grpSpPr>
        <p:sp>
          <p:nvSpPr>
            <p:cNvPr id="5" name="Google Shape;1889;p51">
              <a:extLst>
                <a:ext uri="{FF2B5EF4-FFF2-40B4-BE49-F238E27FC236}">
                  <a16:creationId xmlns:a16="http://schemas.microsoft.com/office/drawing/2014/main" id="{5F592AFA-74A0-D680-CB12-9569BCB3A837}"/>
                </a:ext>
              </a:extLst>
            </p:cNvPr>
            <p:cNvSpPr/>
            <p:nvPr/>
          </p:nvSpPr>
          <p:spPr>
            <a:xfrm>
              <a:off x="1452313" y="1560425"/>
              <a:ext cx="98200" cy="135200"/>
            </a:xfrm>
            <a:custGeom>
              <a:avLst/>
              <a:gdLst/>
              <a:ahLst/>
              <a:cxnLst/>
              <a:rect l="l" t="t" r="r" b="b"/>
              <a:pathLst>
                <a:path w="3928" h="5408" extrusionOk="0">
                  <a:moveTo>
                    <a:pt x="133" y="0"/>
                  </a:moveTo>
                  <a:lnTo>
                    <a:pt x="133" y="664"/>
                  </a:lnTo>
                  <a:cubicBezTo>
                    <a:pt x="0" y="2843"/>
                    <a:pt x="1228" y="3752"/>
                    <a:pt x="1228" y="3752"/>
                  </a:cubicBezTo>
                  <a:cubicBezTo>
                    <a:pt x="1667" y="4206"/>
                    <a:pt x="1040" y="4682"/>
                    <a:pt x="2210" y="5408"/>
                  </a:cubicBezTo>
                  <a:lnTo>
                    <a:pt x="3928" y="3482"/>
                  </a:lnTo>
                  <a:lnTo>
                    <a:pt x="2093" y="0"/>
                  </a:lnTo>
                  <a:close/>
                </a:path>
              </a:pathLst>
            </a:custGeom>
            <a:solidFill>
              <a:srgbClr val="281906"/>
            </a:solidFill>
            <a:ln>
              <a:solidFill>
                <a:srgbClr val="2819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90;p51">
              <a:extLst>
                <a:ext uri="{FF2B5EF4-FFF2-40B4-BE49-F238E27FC236}">
                  <a16:creationId xmlns:a16="http://schemas.microsoft.com/office/drawing/2014/main" id="{36055753-A13A-7F1B-62FD-8D989E18AF19}"/>
                </a:ext>
              </a:extLst>
            </p:cNvPr>
            <p:cNvSpPr/>
            <p:nvPr/>
          </p:nvSpPr>
          <p:spPr>
            <a:xfrm>
              <a:off x="1589938" y="1560425"/>
              <a:ext cx="98175" cy="135200"/>
            </a:xfrm>
            <a:custGeom>
              <a:avLst/>
              <a:gdLst/>
              <a:ahLst/>
              <a:cxnLst/>
              <a:rect l="l" t="t" r="r" b="b"/>
              <a:pathLst>
                <a:path w="3927" h="5408" extrusionOk="0">
                  <a:moveTo>
                    <a:pt x="1835" y="0"/>
                  </a:moveTo>
                  <a:lnTo>
                    <a:pt x="0" y="3482"/>
                  </a:lnTo>
                  <a:lnTo>
                    <a:pt x="1717" y="5408"/>
                  </a:lnTo>
                  <a:cubicBezTo>
                    <a:pt x="2886" y="4682"/>
                    <a:pt x="2260" y="4206"/>
                    <a:pt x="2700" y="3752"/>
                  </a:cubicBezTo>
                  <a:cubicBezTo>
                    <a:pt x="2700" y="3752"/>
                    <a:pt x="3926" y="2843"/>
                    <a:pt x="3793" y="664"/>
                  </a:cubicBezTo>
                  <a:lnTo>
                    <a:pt x="3793" y="0"/>
                  </a:lnTo>
                  <a:close/>
                </a:path>
              </a:pathLst>
            </a:custGeom>
            <a:solidFill>
              <a:srgbClr val="281906"/>
            </a:solidFill>
            <a:ln>
              <a:solidFill>
                <a:srgbClr val="2819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91;p51">
              <a:extLst>
                <a:ext uri="{FF2B5EF4-FFF2-40B4-BE49-F238E27FC236}">
                  <a16:creationId xmlns:a16="http://schemas.microsoft.com/office/drawing/2014/main" id="{2588C42E-9E45-AB2B-CB59-6815CC1283A6}"/>
                </a:ext>
              </a:extLst>
            </p:cNvPr>
            <p:cNvSpPr/>
            <p:nvPr/>
          </p:nvSpPr>
          <p:spPr>
            <a:xfrm>
              <a:off x="1530563" y="1647500"/>
              <a:ext cx="79575" cy="57725"/>
            </a:xfrm>
            <a:custGeom>
              <a:avLst/>
              <a:gdLst/>
              <a:ahLst/>
              <a:cxnLst/>
              <a:rect l="l" t="t" r="r" b="b"/>
              <a:pathLst>
                <a:path w="3183" h="2309" extrusionOk="0">
                  <a:moveTo>
                    <a:pt x="583" y="1"/>
                  </a:moveTo>
                  <a:lnTo>
                    <a:pt x="1" y="1155"/>
                  </a:lnTo>
                  <a:lnTo>
                    <a:pt x="583" y="2308"/>
                  </a:lnTo>
                  <a:lnTo>
                    <a:pt x="2574" y="2308"/>
                  </a:lnTo>
                  <a:lnTo>
                    <a:pt x="3183" y="1155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92;p51">
              <a:extLst>
                <a:ext uri="{FF2B5EF4-FFF2-40B4-BE49-F238E27FC236}">
                  <a16:creationId xmlns:a16="http://schemas.microsoft.com/office/drawing/2014/main" id="{834E5CD7-8FB0-F4F8-988D-F26975CF546C}"/>
                </a:ext>
              </a:extLst>
            </p:cNvPr>
            <p:cNvSpPr/>
            <p:nvPr/>
          </p:nvSpPr>
          <p:spPr>
            <a:xfrm>
              <a:off x="1449638" y="1429925"/>
              <a:ext cx="241075" cy="120525"/>
            </a:xfrm>
            <a:custGeom>
              <a:avLst/>
              <a:gdLst/>
              <a:ahLst/>
              <a:cxnLst/>
              <a:rect l="l" t="t" r="r" b="b"/>
              <a:pathLst>
                <a:path w="9643" h="4821" extrusionOk="0">
                  <a:moveTo>
                    <a:pt x="4823" y="1"/>
                  </a:moveTo>
                  <a:cubicBezTo>
                    <a:pt x="2164" y="1"/>
                    <a:pt x="1" y="2164"/>
                    <a:pt x="1" y="4821"/>
                  </a:cubicBezTo>
                  <a:lnTo>
                    <a:pt x="9643" y="4821"/>
                  </a:lnTo>
                  <a:cubicBezTo>
                    <a:pt x="9643" y="2164"/>
                    <a:pt x="7479" y="1"/>
                    <a:pt x="4823" y="1"/>
                  </a:cubicBezTo>
                  <a:close/>
                </a:path>
              </a:pathLst>
            </a:custGeom>
            <a:solidFill>
              <a:srgbClr val="281906"/>
            </a:solidFill>
            <a:ln>
              <a:solidFill>
                <a:srgbClr val="2819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893;p51">
              <a:extLst>
                <a:ext uri="{FF2B5EF4-FFF2-40B4-BE49-F238E27FC236}">
                  <a16:creationId xmlns:a16="http://schemas.microsoft.com/office/drawing/2014/main" id="{966ADCA5-70DB-B8DC-F874-0909A83BCACB}"/>
                </a:ext>
              </a:extLst>
            </p:cNvPr>
            <p:cNvSpPr/>
            <p:nvPr/>
          </p:nvSpPr>
          <p:spPr>
            <a:xfrm>
              <a:off x="1649113" y="1530700"/>
              <a:ext cx="48975" cy="48950"/>
            </a:xfrm>
            <a:custGeom>
              <a:avLst/>
              <a:gdLst/>
              <a:ahLst/>
              <a:cxnLst/>
              <a:rect l="l" t="t" r="r" b="b"/>
              <a:pathLst>
                <a:path w="1959" h="1958" extrusionOk="0">
                  <a:moveTo>
                    <a:pt x="981" y="0"/>
                  </a:moveTo>
                  <a:cubicBezTo>
                    <a:pt x="439" y="0"/>
                    <a:pt x="1" y="440"/>
                    <a:pt x="1" y="980"/>
                  </a:cubicBezTo>
                  <a:cubicBezTo>
                    <a:pt x="1" y="1521"/>
                    <a:pt x="441" y="1958"/>
                    <a:pt x="981" y="1958"/>
                  </a:cubicBezTo>
                  <a:cubicBezTo>
                    <a:pt x="1522" y="1958"/>
                    <a:pt x="1958" y="1518"/>
                    <a:pt x="1958" y="980"/>
                  </a:cubicBezTo>
                  <a:cubicBezTo>
                    <a:pt x="1958" y="440"/>
                    <a:pt x="1522" y="4"/>
                    <a:pt x="981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94;p51">
              <a:extLst>
                <a:ext uri="{FF2B5EF4-FFF2-40B4-BE49-F238E27FC236}">
                  <a16:creationId xmlns:a16="http://schemas.microsoft.com/office/drawing/2014/main" id="{956DE03E-FF4F-A3FC-6DE7-E90920E063D7}"/>
                </a:ext>
              </a:extLst>
            </p:cNvPr>
            <p:cNvSpPr/>
            <p:nvPr/>
          </p:nvSpPr>
          <p:spPr>
            <a:xfrm>
              <a:off x="1545338" y="1647500"/>
              <a:ext cx="49675" cy="27550"/>
            </a:xfrm>
            <a:custGeom>
              <a:avLst/>
              <a:gdLst/>
              <a:ahLst/>
              <a:cxnLst/>
              <a:rect l="l" t="t" r="r" b="b"/>
              <a:pathLst>
                <a:path w="1987" h="1102" extrusionOk="0">
                  <a:moveTo>
                    <a:pt x="1" y="1"/>
                  </a:moveTo>
                  <a:cubicBezTo>
                    <a:pt x="1" y="1"/>
                    <a:pt x="391" y="977"/>
                    <a:pt x="995" y="1101"/>
                  </a:cubicBezTo>
                  <a:cubicBezTo>
                    <a:pt x="1598" y="977"/>
                    <a:pt x="1987" y="1"/>
                    <a:pt x="1987" y="1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95;p51">
              <a:extLst>
                <a:ext uri="{FF2B5EF4-FFF2-40B4-BE49-F238E27FC236}">
                  <a16:creationId xmlns:a16="http://schemas.microsoft.com/office/drawing/2014/main" id="{53BC9E66-BF99-D4AB-A14C-AED86BF77D20}"/>
                </a:ext>
              </a:extLst>
            </p:cNvPr>
            <p:cNvSpPr/>
            <p:nvPr/>
          </p:nvSpPr>
          <p:spPr>
            <a:xfrm>
              <a:off x="1506888" y="1647500"/>
              <a:ext cx="38175" cy="57725"/>
            </a:xfrm>
            <a:custGeom>
              <a:avLst/>
              <a:gdLst/>
              <a:ahLst/>
              <a:cxnLst/>
              <a:rect l="l" t="t" r="r" b="b"/>
              <a:pathLst>
                <a:path w="1527" h="2309" extrusionOk="0">
                  <a:moveTo>
                    <a:pt x="1044" y="1"/>
                  </a:moveTo>
                  <a:cubicBezTo>
                    <a:pt x="1044" y="1"/>
                    <a:pt x="0" y="904"/>
                    <a:pt x="0" y="2308"/>
                  </a:cubicBezTo>
                  <a:lnTo>
                    <a:pt x="598" y="2308"/>
                  </a:lnTo>
                  <a:lnTo>
                    <a:pt x="763" y="2235"/>
                  </a:lnTo>
                  <a:lnTo>
                    <a:pt x="930" y="2308"/>
                  </a:lnTo>
                  <a:lnTo>
                    <a:pt x="1526" y="2308"/>
                  </a:lnTo>
                  <a:lnTo>
                    <a:pt x="1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96;p51">
              <a:extLst>
                <a:ext uri="{FF2B5EF4-FFF2-40B4-BE49-F238E27FC236}">
                  <a16:creationId xmlns:a16="http://schemas.microsoft.com/office/drawing/2014/main" id="{DD1D9120-F238-0546-4DA1-7F4E22D80DB4}"/>
                </a:ext>
              </a:extLst>
            </p:cNvPr>
            <p:cNvSpPr/>
            <p:nvPr/>
          </p:nvSpPr>
          <p:spPr>
            <a:xfrm>
              <a:off x="1506788" y="1647500"/>
              <a:ext cx="37125" cy="57725"/>
            </a:xfrm>
            <a:custGeom>
              <a:avLst/>
              <a:gdLst/>
              <a:ahLst/>
              <a:cxnLst/>
              <a:rect l="l" t="t" r="r" b="b"/>
              <a:pathLst>
                <a:path w="1485" h="2309" extrusionOk="0">
                  <a:moveTo>
                    <a:pt x="1042" y="1"/>
                  </a:moveTo>
                  <a:cubicBezTo>
                    <a:pt x="1042" y="1"/>
                    <a:pt x="1" y="904"/>
                    <a:pt x="1" y="2308"/>
                  </a:cubicBezTo>
                  <a:lnTo>
                    <a:pt x="442" y="2308"/>
                  </a:lnTo>
                  <a:cubicBezTo>
                    <a:pt x="442" y="904"/>
                    <a:pt x="1484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97;p51">
              <a:extLst>
                <a:ext uri="{FF2B5EF4-FFF2-40B4-BE49-F238E27FC236}">
                  <a16:creationId xmlns:a16="http://schemas.microsoft.com/office/drawing/2014/main" id="{4D5D1F52-D9FA-22C1-3B44-1FF8AE201CA1}"/>
                </a:ext>
              </a:extLst>
            </p:cNvPr>
            <p:cNvSpPr/>
            <p:nvPr/>
          </p:nvSpPr>
          <p:spPr>
            <a:xfrm>
              <a:off x="1594863" y="1647500"/>
              <a:ext cx="38175" cy="57725"/>
            </a:xfrm>
            <a:custGeom>
              <a:avLst/>
              <a:gdLst/>
              <a:ahLst/>
              <a:cxnLst/>
              <a:rect l="l" t="t" r="r" b="b"/>
              <a:pathLst>
                <a:path w="1527" h="2309" extrusionOk="0">
                  <a:moveTo>
                    <a:pt x="0" y="1"/>
                  </a:moveTo>
                  <a:lnTo>
                    <a:pt x="0" y="2308"/>
                  </a:lnTo>
                  <a:lnTo>
                    <a:pt x="597" y="2308"/>
                  </a:lnTo>
                  <a:lnTo>
                    <a:pt x="764" y="2244"/>
                  </a:lnTo>
                  <a:lnTo>
                    <a:pt x="929" y="2308"/>
                  </a:lnTo>
                  <a:lnTo>
                    <a:pt x="1527" y="2308"/>
                  </a:lnTo>
                  <a:cubicBezTo>
                    <a:pt x="1525" y="904"/>
                    <a:pt x="481" y="1"/>
                    <a:pt x="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98;p51">
              <a:extLst>
                <a:ext uri="{FF2B5EF4-FFF2-40B4-BE49-F238E27FC236}">
                  <a16:creationId xmlns:a16="http://schemas.microsoft.com/office/drawing/2014/main" id="{982F65A9-2801-6883-0090-65CE3F198D37}"/>
                </a:ext>
              </a:extLst>
            </p:cNvPr>
            <p:cNvSpPr/>
            <p:nvPr/>
          </p:nvSpPr>
          <p:spPr>
            <a:xfrm>
              <a:off x="1466638" y="1466525"/>
              <a:ext cx="207000" cy="187525"/>
            </a:xfrm>
            <a:custGeom>
              <a:avLst/>
              <a:gdLst/>
              <a:ahLst/>
              <a:cxnLst/>
              <a:rect l="l" t="t" r="r" b="b"/>
              <a:pathLst>
                <a:path w="8280" h="7501" extrusionOk="0">
                  <a:moveTo>
                    <a:pt x="4964" y="0"/>
                  </a:moveTo>
                  <a:cubicBezTo>
                    <a:pt x="4880" y="0"/>
                    <a:pt x="4795" y="25"/>
                    <a:pt x="4721" y="77"/>
                  </a:cubicBezTo>
                  <a:cubicBezTo>
                    <a:pt x="4015" y="574"/>
                    <a:pt x="2245" y="1694"/>
                    <a:pt x="256" y="1941"/>
                  </a:cubicBezTo>
                  <a:cubicBezTo>
                    <a:pt x="93" y="2384"/>
                    <a:pt x="4" y="2860"/>
                    <a:pt x="2" y="3360"/>
                  </a:cubicBezTo>
                  <a:cubicBezTo>
                    <a:pt x="0" y="5636"/>
                    <a:pt x="1857" y="7499"/>
                    <a:pt x="4134" y="7501"/>
                  </a:cubicBezTo>
                  <a:cubicBezTo>
                    <a:pt x="4137" y="7501"/>
                    <a:pt x="4140" y="7501"/>
                    <a:pt x="4144" y="7501"/>
                  </a:cubicBezTo>
                  <a:cubicBezTo>
                    <a:pt x="6429" y="7501"/>
                    <a:pt x="8280" y="5648"/>
                    <a:pt x="8280" y="3364"/>
                  </a:cubicBezTo>
                  <a:cubicBezTo>
                    <a:pt x="8280" y="2864"/>
                    <a:pt x="8191" y="2384"/>
                    <a:pt x="8026" y="1941"/>
                  </a:cubicBezTo>
                  <a:cubicBezTo>
                    <a:pt x="6535" y="1431"/>
                    <a:pt x="5664" y="595"/>
                    <a:pt x="5278" y="145"/>
                  </a:cubicBezTo>
                  <a:cubicBezTo>
                    <a:pt x="5198" y="49"/>
                    <a:pt x="5082" y="0"/>
                    <a:pt x="4964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99;p51">
              <a:extLst>
                <a:ext uri="{FF2B5EF4-FFF2-40B4-BE49-F238E27FC236}">
                  <a16:creationId xmlns:a16="http://schemas.microsoft.com/office/drawing/2014/main" id="{EB7CA2E2-C986-85D6-4056-269B4B6C1D9F}"/>
                </a:ext>
              </a:extLst>
            </p:cNvPr>
            <p:cNvSpPr/>
            <p:nvPr/>
          </p:nvSpPr>
          <p:spPr>
            <a:xfrm>
              <a:off x="1442288" y="1512400"/>
              <a:ext cx="136225" cy="141800"/>
            </a:xfrm>
            <a:custGeom>
              <a:avLst/>
              <a:gdLst/>
              <a:ahLst/>
              <a:cxnLst/>
              <a:rect l="l" t="t" r="r" b="b"/>
              <a:pathLst>
                <a:path w="5449" h="5672" extrusionOk="0">
                  <a:moveTo>
                    <a:pt x="1855" y="1"/>
                  </a:moveTo>
                  <a:lnTo>
                    <a:pt x="1855" y="1"/>
                  </a:lnTo>
                  <a:cubicBezTo>
                    <a:pt x="1649" y="45"/>
                    <a:pt x="1439" y="81"/>
                    <a:pt x="1230" y="107"/>
                  </a:cubicBezTo>
                  <a:cubicBezTo>
                    <a:pt x="1154" y="312"/>
                    <a:pt x="1097" y="523"/>
                    <a:pt x="1054" y="739"/>
                  </a:cubicBezTo>
                  <a:cubicBezTo>
                    <a:pt x="1029" y="737"/>
                    <a:pt x="1005" y="737"/>
                    <a:pt x="978" y="737"/>
                  </a:cubicBezTo>
                  <a:cubicBezTo>
                    <a:pt x="440" y="737"/>
                    <a:pt x="0" y="1174"/>
                    <a:pt x="0" y="1715"/>
                  </a:cubicBezTo>
                  <a:cubicBezTo>
                    <a:pt x="0" y="2255"/>
                    <a:pt x="437" y="2693"/>
                    <a:pt x="978" y="2693"/>
                  </a:cubicBezTo>
                  <a:cubicBezTo>
                    <a:pt x="1037" y="2693"/>
                    <a:pt x="1090" y="2690"/>
                    <a:pt x="1141" y="2679"/>
                  </a:cubicBezTo>
                  <a:cubicBezTo>
                    <a:pt x="1640" y="4400"/>
                    <a:pt x="3232" y="5669"/>
                    <a:pt x="5110" y="5671"/>
                  </a:cubicBezTo>
                  <a:cubicBezTo>
                    <a:pt x="5225" y="5671"/>
                    <a:pt x="5339" y="5666"/>
                    <a:pt x="5449" y="5657"/>
                  </a:cubicBezTo>
                  <a:cubicBezTo>
                    <a:pt x="3521" y="5501"/>
                    <a:pt x="1956" y="4012"/>
                    <a:pt x="1684" y="2122"/>
                  </a:cubicBezTo>
                  <a:cubicBezTo>
                    <a:pt x="1718" y="1998"/>
                    <a:pt x="1732" y="1859"/>
                    <a:pt x="1732" y="1714"/>
                  </a:cubicBezTo>
                  <a:cubicBezTo>
                    <a:pt x="1732" y="1527"/>
                    <a:pt x="1706" y="1353"/>
                    <a:pt x="1652" y="1208"/>
                  </a:cubicBezTo>
                  <a:cubicBezTo>
                    <a:pt x="1677" y="807"/>
                    <a:pt x="1748" y="347"/>
                    <a:pt x="1855" y="1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00;p51">
              <a:extLst>
                <a:ext uri="{FF2B5EF4-FFF2-40B4-BE49-F238E27FC236}">
                  <a16:creationId xmlns:a16="http://schemas.microsoft.com/office/drawing/2014/main" id="{EC45CEA6-E1A6-2EDE-BD51-8FBFF0139629}"/>
                </a:ext>
              </a:extLst>
            </p:cNvPr>
            <p:cNvSpPr/>
            <p:nvPr/>
          </p:nvSpPr>
          <p:spPr>
            <a:xfrm>
              <a:off x="1462188" y="1524650"/>
              <a:ext cx="215975" cy="61250"/>
            </a:xfrm>
            <a:custGeom>
              <a:avLst/>
              <a:gdLst/>
              <a:ahLst/>
              <a:cxnLst/>
              <a:rect l="l" t="t" r="r" b="b"/>
              <a:pathLst>
                <a:path w="8639" h="2450" extrusionOk="0">
                  <a:moveTo>
                    <a:pt x="4322" y="1"/>
                  </a:moveTo>
                  <a:lnTo>
                    <a:pt x="1" y="389"/>
                  </a:lnTo>
                  <a:cubicBezTo>
                    <a:pt x="81" y="947"/>
                    <a:pt x="249" y="1355"/>
                    <a:pt x="448" y="1658"/>
                  </a:cubicBezTo>
                  <a:cubicBezTo>
                    <a:pt x="792" y="2177"/>
                    <a:pt x="1357" y="2449"/>
                    <a:pt x="1929" y="2449"/>
                  </a:cubicBezTo>
                  <a:cubicBezTo>
                    <a:pt x="2345" y="2449"/>
                    <a:pt x="2765" y="2305"/>
                    <a:pt x="3107" y="2008"/>
                  </a:cubicBezTo>
                  <a:cubicBezTo>
                    <a:pt x="3515" y="1653"/>
                    <a:pt x="3788" y="1240"/>
                    <a:pt x="4321" y="1240"/>
                  </a:cubicBezTo>
                  <a:cubicBezTo>
                    <a:pt x="4850" y="1240"/>
                    <a:pt x="5123" y="1653"/>
                    <a:pt x="5533" y="2008"/>
                  </a:cubicBezTo>
                  <a:cubicBezTo>
                    <a:pt x="5874" y="2305"/>
                    <a:pt x="6294" y="2448"/>
                    <a:pt x="6710" y="2448"/>
                  </a:cubicBezTo>
                  <a:cubicBezTo>
                    <a:pt x="7283" y="2448"/>
                    <a:pt x="7848" y="2176"/>
                    <a:pt x="8191" y="1658"/>
                  </a:cubicBezTo>
                  <a:cubicBezTo>
                    <a:pt x="8390" y="1355"/>
                    <a:pt x="8559" y="947"/>
                    <a:pt x="8639" y="389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2819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901;p51">
              <a:extLst>
                <a:ext uri="{FF2B5EF4-FFF2-40B4-BE49-F238E27FC236}">
                  <a16:creationId xmlns:a16="http://schemas.microsoft.com/office/drawing/2014/main" id="{A7CEABAD-EB03-9B99-169C-0A1091945630}"/>
                </a:ext>
              </a:extLst>
            </p:cNvPr>
            <p:cNvSpPr/>
            <p:nvPr/>
          </p:nvSpPr>
          <p:spPr>
            <a:xfrm>
              <a:off x="1460513" y="1514950"/>
              <a:ext cx="219350" cy="19450"/>
            </a:xfrm>
            <a:custGeom>
              <a:avLst/>
              <a:gdLst/>
              <a:ahLst/>
              <a:cxnLst/>
              <a:rect l="l" t="t" r="r" b="b"/>
              <a:pathLst>
                <a:path w="8774" h="778" extrusionOk="0">
                  <a:moveTo>
                    <a:pt x="435" y="0"/>
                  </a:moveTo>
                  <a:cubicBezTo>
                    <a:pt x="192" y="0"/>
                    <a:pt x="1" y="208"/>
                    <a:pt x="18" y="451"/>
                  </a:cubicBezTo>
                  <a:cubicBezTo>
                    <a:pt x="27" y="566"/>
                    <a:pt x="38" y="673"/>
                    <a:pt x="54" y="777"/>
                  </a:cubicBezTo>
                  <a:lnTo>
                    <a:pt x="8720" y="777"/>
                  </a:lnTo>
                  <a:cubicBezTo>
                    <a:pt x="8736" y="673"/>
                    <a:pt x="8746" y="564"/>
                    <a:pt x="8755" y="451"/>
                  </a:cubicBezTo>
                  <a:cubicBezTo>
                    <a:pt x="8773" y="210"/>
                    <a:pt x="8581" y="0"/>
                    <a:pt x="8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02;p51">
              <a:extLst>
                <a:ext uri="{FF2B5EF4-FFF2-40B4-BE49-F238E27FC236}">
                  <a16:creationId xmlns:a16="http://schemas.microsoft.com/office/drawing/2014/main" id="{75585FBB-72BA-9F04-FE4C-EEFF7813AF28}"/>
                </a:ext>
              </a:extLst>
            </p:cNvPr>
            <p:cNvSpPr/>
            <p:nvPr/>
          </p:nvSpPr>
          <p:spPr>
            <a:xfrm>
              <a:off x="1618763" y="1545300"/>
              <a:ext cx="8325" cy="18650"/>
            </a:xfrm>
            <a:custGeom>
              <a:avLst/>
              <a:gdLst/>
              <a:ahLst/>
              <a:cxnLst/>
              <a:rect l="l" t="t" r="r" b="b"/>
              <a:pathLst>
                <a:path w="333" h="746" extrusionOk="0">
                  <a:moveTo>
                    <a:pt x="169" y="1"/>
                  </a:moveTo>
                  <a:cubicBezTo>
                    <a:pt x="156" y="1"/>
                    <a:pt x="144" y="2"/>
                    <a:pt x="131" y="5"/>
                  </a:cubicBezTo>
                  <a:cubicBezTo>
                    <a:pt x="51" y="20"/>
                    <a:pt x="1" y="94"/>
                    <a:pt x="1" y="170"/>
                  </a:cubicBezTo>
                  <a:lnTo>
                    <a:pt x="1" y="573"/>
                  </a:lnTo>
                  <a:cubicBezTo>
                    <a:pt x="1" y="653"/>
                    <a:pt x="54" y="724"/>
                    <a:pt x="131" y="742"/>
                  </a:cubicBezTo>
                  <a:cubicBezTo>
                    <a:pt x="142" y="744"/>
                    <a:pt x="154" y="745"/>
                    <a:pt x="165" y="745"/>
                  </a:cubicBezTo>
                  <a:cubicBezTo>
                    <a:pt x="258" y="745"/>
                    <a:pt x="333" y="670"/>
                    <a:pt x="333" y="579"/>
                  </a:cubicBezTo>
                  <a:lnTo>
                    <a:pt x="333" y="167"/>
                  </a:lnTo>
                  <a:cubicBezTo>
                    <a:pt x="333" y="75"/>
                    <a:pt x="259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03;p51">
              <a:extLst>
                <a:ext uri="{FF2B5EF4-FFF2-40B4-BE49-F238E27FC236}">
                  <a16:creationId xmlns:a16="http://schemas.microsoft.com/office/drawing/2014/main" id="{EC035B4B-83E9-7D9C-48BB-16F0220C7F09}"/>
                </a:ext>
              </a:extLst>
            </p:cNvPr>
            <p:cNvSpPr/>
            <p:nvPr/>
          </p:nvSpPr>
          <p:spPr>
            <a:xfrm>
              <a:off x="1512813" y="1545300"/>
              <a:ext cx="8375" cy="18650"/>
            </a:xfrm>
            <a:custGeom>
              <a:avLst/>
              <a:gdLst/>
              <a:ahLst/>
              <a:cxnLst/>
              <a:rect l="l" t="t" r="r" b="b"/>
              <a:pathLst>
                <a:path w="335" h="746" extrusionOk="0">
                  <a:moveTo>
                    <a:pt x="171" y="1"/>
                  </a:moveTo>
                  <a:cubicBezTo>
                    <a:pt x="158" y="1"/>
                    <a:pt x="145" y="2"/>
                    <a:pt x="132" y="5"/>
                  </a:cubicBezTo>
                  <a:cubicBezTo>
                    <a:pt x="52" y="20"/>
                    <a:pt x="1" y="94"/>
                    <a:pt x="1" y="170"/>
                  </a:cubicBezTo>
                  <a:lnTo>
                    <a:pt x="1" y="573"/>
                  </a:lnTo>
                  <a:cubicBezTo>
                    <a:pt x="1" y="653"/>
                    <a:pt x="54" y="724"/>
                    <a:pt x="132" y="742"/>
                  </a:cubicBezTo>
                  <a:cubicBezTo>
                    <a:pt x="144" y="744"/>
                    <a:pt x="156" y="745"/>
                    <a:pt x="167" y="745"/>
                  </a:cubicBezTo>
                  <a:cubicBezTo>
                    <a:pt x="260" y="745"/>
                    <a:pt x="335" y="670"/>
                    <a:pt x="335" y="579"/>
                  </a:cubicBezTo>
                  <a:lnTo>
                    <a:pt x="335" y="167"/>
                  </a:lnTo>
                  <a:cubicBezTo>
                    <a:pt x="335" y="75"/>
                    <a:pt x="261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4;p51">
              <a:extLst>
                <a:ext uri="{FF2B5EF4-FFF2-40B4-BE49-F238E27FC236}">
                  <a16:creationId xmlns:a16="http://schemas.microsoft.com/office/drawing/2014/main" id="{94D3A388-756A-7CE0-0B83-4851FF5301FB}"/>
                </a:ext>
              </a:extLst>
            </p:cNvPr>
            <p:cNvSpPr/>
            <p:nvPr/>
          </p:nvSpPr>
          <p:spPr>
            <a:xfrm>
              <a:off x="1556088" y="1571675"/>
              <a:ext cx="28200" cy="12500"/>
            </a:xfrm>
            <a:custGeom>
              <a:avLst/>
              <a:gdLst/>
              <a:ahLst/>
              <a:cxnLst/>
              <a:rect l="l" t="t" r="r" b="b"/>
              <a:pathLst>
                <a:path w="1128" h="500" extrusionOk="0">
                  <a:moveTo>
                    <a:pt x="187" y="1"/>
                  </a:moveTo>
                  <a:cubicBezTo>
                    <a:pt x="148" y="1"/>
                    <a:pt x="109" y="14"/>
                    <a:pt x="77" y="42"/>
                  </a:cubicBezTo>
                  <a:cubicBezTo>
                    <a:pt x="7" y="100"/>
                    <a:pt x="0" y="207"/>
                    <a:pt x="61" y="276"/>
                  </a:cubicBezTo>
                  <a:cubicBezTo>
                    <a:pt x="185" y="418"/>
                    <a:pt x="369" y="500"/>
                    <a:pt x="565" y="500"/>
                  </a:cubicBezTo>
                  <a:cubicBezTo>
                    <a:pt x="760" y="500"/>
                    <a:pt x="943" y="418"/>
                    <a:pt x="1067" y="276"/>
                  </a:cubicBezTo>
                  <a:cubicBezTo>
                    <a:pt x="1127" y="205"/>
                    <a:pt x="1120" y="100"/>
                    <a:pt x="1053" y="42"/>
                  </a:cubicBezTo>
                  <a:cubicBezTo>
                    <a:pt x="1021" y="14"/>
                    <a:pt x="982" y="1"/>
                    <a:pt x="943" y="1"/>
                  </a:cubicBezTo>
                  <a:cubicBezTo>
                    <a:pt x="896" y="1"/>
                    <a:pt x="850" y="19"/>
                    <a:pt x="817" y="56"/>
                  </a:cubicBezTo>
                  <a:cubicBezTo>
                    <a:pt x="755" y="127"/>
                    <a:pt x="664" y="168"/>
                    <a:pt x="565" y="168"/>
                  </a:cubicBezTo>
                  <a:cubicBezTo>
                    <a:pt x="464" y="168"/>
                    <a:pt x="371" y="127"/>
                    <a:pt x="311" y="56"/>
                  </a:cubicBezTo>
                  <a:cubicBezTo>
                    <a:pt x="278" y="19"/>
                    <a:pt x="233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5;p51">
              <a:extLst>
                <a:ext uri="{FF2B5EF4-FFF2-40B4-BE49-F238E27FC236}">
                  <a16:creationId xmlns:a16="http://schemas.microsoft.com/office/drawing/2014/main" id="{63F3AB99-2697-CA83-B4C0-875585C76FFE}"/>
                </a:ext>
              </a:extLst>
            </p:cNvPr>
            <p:cNvSpPr/>
            <p:nvPr/>
          </p:nvSpPr>
          <p:spPr>
            <a:xfrm>
              <a:off x="1439350" y="1426300"/>
              <a:ext cx="264025" cy="283400"/>
            </a:xfrm>
            <a:custGeom>
              <a:avLst/>
              <a:gdLst/>
              <a:ahLst/>
              <a:cxnLst/>
              <a:rect l="l" t="t" r="r" b="b"/>
              <a:pathLst>
                <a:path w="10561" h="11336" extrusionOk="0">
                  <a:moveTo>
                    <a:pt x="6098" y="1784"/>
                  </a:moveTo>
                  <a:cubicBezTo>
                    <a:pt x="6170" y="1784"/>
                    <a:pt x="6241" y="1814"/>
                    <a:pt x="6290" y="1873"/>
                  </a:cubicBezTo>
                  <a:cubicBezTo>
                    <a:pt x="6613" y="2249"/>
                    <a:pt x="7266" y="2888"/>
                    <a:pt x="8317" y="3392"/>
                  </a:cubicBezTo>
                  <a:lnTo>
                    <a:pt x="2876" y="3392"/>
                  </a:lnTo>
                  <a:cubicBezTo>
                    <a:pt x="4281" y="2939"/>
                    <a:pt x="5435" y="2196"/>
                    <a:pt x="5951" y="1830"/>
                  </a:cubicBezTo>
                  <a:cubicBezTo>
                    <a:pt x="5995" y="1800"/>
                    <a:pt x="6047" y="1784"/>
                    <a:pt x="6098" y="1784"/>
                  </a:cubicBezTo>
                  <a:close/>
                  <a:moveTo>
                    <a:pt x="5279" y="327"/>
                  </a:moveTo>
                  <a:cubicBezTo>
                    <a:pt x="6427" y="327"/>
                    <a:pt x="7529" y="751"/>
                    <a:pt x="8386" y="1521"/>
                  </a:cubicBezTo>
                  <a:cubicBezTo>
                    <a:pt x="9148" y="2204"/>
                    <a:pt x="9657" y="3111"/>
                    <a:pt x="9849" y="4105"/>
                  </a:cubicBezTo>
                  <a:lnTo>
                    <a:pt x="9795" y="4086"/>
                  </a:lnTo>
                  <a:cubicBezTo>
                    <a:pt x="9797" y="4064"/>
                    <a:pt x="9799" y="4043"/>
                    <a:pt x="9799" y="4022"/>
                  </a:cubicBezTo>
                  <a:cubicBezTo>
                    <a:pt x="9818" y="3771"/>
                    <a:pt x="9671" y="3532"/>
                    <a:pt x="9437" y="3436"/>
                  </a:cubicBezTo>
                  <a:cubicBezTo>
                    <a:pt x="9357" y="3402"/>
                    <a:pt x="9275" y="3393"/>
                    <a:pt x="9192" y="3393"/>
                  </a:cubicBezTo>
                  <a:cubicBezTo>
                    <a:pt x="7756" y="2898"/>
                    <a:pt x="6915" y="2096"/>
                    <a:pt x="6542" y="1660"/>
                  </a:cubicBezTo>
                  <a:cubicBezTo>
                    <a:pt x="6429" y="1526"/>
                    <a:pt x="6262" y="1456"/>
                    <a:pt x="6096" y="1456"/>
                  </a:cubicBezTo>
                  <a:cubicBezTo>
                    <a:pt x="5979" y="1456"/>
                    <a:pt x="5861" y="1491"/>
                    <a:pt x="5761" y="1562"/>
                  </a:cubicBezTo>
                  <a:cubicBezTo>
                    <a:pt x="5096" y="2032"/>
                    <a:pt x="3341" y="3150"/>
                    <a:pt x="1383" y="3393"/>
                  </a:cubicBezTo>
                  <a:lnTo>
                    <a:pt x="1339" y="3393"/>
                  </a:lnTo>
                  <a:cubicBezTo>
                    <a:pt x="1085" y="3393"/>
                    <a:pt x="854" y="3564"/>
                    <a:pt x="782" y="3807"/>
                  </a:cubicBezTo>
                  <a:cubicBezTo>
                    <a:pt x="753" y="3897"/>
                    <a:pt x="755" y="3993"/>
                    <a:pt x="764" y="4087"/>
                  </a:cubicBezTo>
                  <a:cubicBezTo>
                    <a:pt x="742" y="4091"/>
                    <a:pt x="727" y="4100"/>
                    <a:pt x="709" y="4105"/>
                  </a:cubicBezTo>
                  <a:cubicBezTo>
                    <a:pt x="899" y="3113"/>
                    <a:pt x="1410" y="2206"/>
                    <a:pt x="2169" y="1521"/>
                  </a:cubicBezTo>
                  <a:cubicBezTo>
                    <a:pt x="3027" y="751"/>
                    <a:pt x="4129" y="327"/>
                    <a:pt x="5279" y="327"/>
                  </a:cubicBezTo>
                  <a:close/>
                  <a:moveTo>
                    <a:pt x="806" y="4416"/>
                  </a:moveTo>
                  <a:cubicBezTo>
                    <a:pt x="806" y="4421"/>
                    <a:pt x="808" y="4425"/>
                    <a:pt x="808" y="4430"/>
                  </a:cubicBezTo>
                  <a:cubicBezTo>
                    <a:pt x="844" y="4641"/>
                    <a:pt x="895" y="4851"/>
                    <a:pt x="963" y="5055"/>
                  </a:cubicBezTo>
                  <a:lnTo>
                    <a:pt x="977" y="5095"/>
                  </a:lnTo>
                  <a:cubicBezTo>
                    <a:pt x="977" y="5106"/>
                    <a:pt x="979" y="5170"/>
                    <a:pt x="980" y="5191"/>
                  </a:cubicBezTo>
                  <a:cubicBezTo>
                    <a:pt x="987" y="5307"/>
                    <a:pt x="996" y="5424"/>
                    <a:pt x="1012" y="5539"/>
                  </a:cubicBezTo>
                  <a:cubicBezTo>
                    <a:pt x="1032" y="5683"/>
                    <a:pt x="1057" y="5825"/>
                    <a:pt x="1090" y="5965"/>
                  </a:cubicBezTo>
                  <a:cubicBezTo>
                    <a:pt x="980" y="5958"/>
                    <a:pt x="872" y="5930"/>
                    <a:pt x="776" y="5880"/>
                  </a:cubicBezTo>
                  <a:cubicBezTo>
                    <a:pt x="510" y="5747"/>
                    <a:pt x="329" y="5472"/>
                    <a:pt x="329" y="5156"/>
                  </a:cubicBezTo>
                  <a:cubicBezTo>
                    <a:pt x="329" y="4913"/>
                    <a:pt x="435" y="4694"/>
                    <a:pt x="608" y="4543"/>
                  </a:cubicBezTo>
                  <a:cubicBezTo>
                    <a:pt x="664" y="4496"/>
                    <a:pt x="723" y="4455"/>
                    <a:pt x="790" y="4423"/>
                  </a:cubicBezTo>
                  <a:cubicBezTo>
                    <a:pt x="794" y="4421"/>
                    <a:pt x="799" y="4419"/>
                    <a:pt x="806" y="4416"/>
                  </a:cubicBezTo>
                  <a:close/>
                  <a:moveTo>
                    <a:pt x="9751" y="4417"/>
                  </a:moveTo>
                  <a:cubicBezTo>
                    <a:pt x="9755" y="4421"/>
                    <a:pt x="9762" y="4423"/>
                    <a:pt x="9765" y="4425"/>
                  </a:cubicBezTo>
                  <a:cubicBezTo>
                    <a:pt x="10044" y="4558"/>
                    <a:pt x="10225" y="4849"/>
                    <a:pt x="10225" y="5158"/>
                  </a:cubicBezTo>
                  <a:cubicBezTo>
                    <a:pt x="10227" y="5472"/>
                    <a:pt x="10046" y="5747"/>
                    <a:pt x="9779" y="5880"/>
                  </a:cubicBezTo>
                  <a:cubicBezTo>
                    <a:pt x="9682" y="5930"/>
                    <a:pt x="9575" y="5958"/>
                    <a:pt x="9467" y="5965"/>
                  </a:cubicBezTo>
                  <a:cubicBezTo>
                    <a:pt x="9495" y="5837"/>
                    <a:pt x="9520" y="5711"/>
                    <a:pt x="9538" y="5583"/>
                  </a:cubicBezTo>
                  <a:cubicBezTo>
                    <a:pt x="9559" y="5420"/>
                    <a:pt x="9575" y="5257"/>
                    <a:pt x="9579" y="5095"/>
                  </a:cubicBezTo>
                  <a:cubicBezTo>
                    <a:pt x="9657" y="4879"/>
                    <a:pt x="9712" y="4655"/>
                    <a:pt x="9747" y="4432"/>
                  </a:cubicBezTo>
                  <a:cubicBezTo>
                    <a:pt x="9747" y="4426"/>
                    <a:pt x="9751" y="4423"/>
                    <a:pt x="9751" y="4417"/>
                  </a:cubicBezTo>
                  <a:close/>
                  <a:moveTo>
                    <a:pt x="9231" y="3722"/>
                  </a:moveTo>
                  <a:cubicBezTo>
                    <a:pt x="9391" y="3722"/>
                    <a:pt x="9494" y="3864"/>
                    <a:pt x="9479" y="4015"/>
                  </a:cubicBezTo>
                  <a:cubicBezTo>
                    <a:pt x="9476" y="4066"/>
                    <a:pt x="9471" y="4114"/>
                    <a:pt x="9463" y="4165"/>
                  </a:cubicBezTo>
                  <a:lnTo>
                    <a:pt x="2611" y="4165"/>
                  </a:lnTo>
                  <a:cubicBezTo>
                    <a:pt x="2533" y="4165"/>
                    <a:pt x="2460" y="4219"/>
                    <a:pt x="2444" y="4293"/>
                  </a:cubicBezTo>
                  <a:cubicBezTo>
                    <a:pt x="2421" y="4403"/>
                    <a:pt x="2503" y="4499"/>
                    <a:pt x="2606" y="4499"/>
                  </a:cubicBezTo>
                  <a:lnTo>
                    <a:pt x="9410" y="4499"/>
                  </a:lnTo>
                  <a:cubicBezTo>
                    <a:pt x="9392" y="4591"/>
                    <a:pt x="9369" y="4680"/>
                    <a:pt x="9346" y="4771"/>
                  </a:cubicBezTo>
                  <a:cubicBezTo>
                    <a:pt x="9320" y="4875"/>
                    <a:pt x="9290" y="4975"/>
                    <a:pt x="9249" y="5072"/>
                  </a:cubicBezTo>
                  <a:cubicBezTo>
                    <a:pt x="9094" y="5466"/>
                    <a:pt x="8832" y="5823"/>
                    <a:pt x="8459" y="6027"/>
                  </a:cubicBezTo>
                  <a:cubicBezTo>
                    <a:pt x="8218" y="6161"/>
                    <a:pt x="7948" y="6226"/>
                    <a:pt x="7679" y="6226"/>
                  </a:cubicBezTo>
                  <a:cubicBezTo>
                    <a:pt x="7290" y="6226"/>
                    <a:pt x="6903" y="6090"/>
                    <a:pt x="6603" y="5830"/>
                  </a:cubicBezTo>
                  <a:cubicBezTo>
                    <a:pt x="6210" y="5488"/>
                    <a:pt x="5847" y="5017"/>
                    <a:pt x="5275" y="5017"/>
                  </a:cubicBezTo>
                  <a:cubicBezTo>
                    <a:pt x="4693" y="5017"/>
                    <a:pt x="4350" y="5484"/>
                    <a:pt x="3949" y="5830"/>
                  </a:cubicBezTo>
                  <a:cubicBezTo>
                    <a:pt x="3648" y="6091"/>
                    <a:pt x="3262" y="6226"/>
                    <a:pt x="2874" y="6226"/>
                  </a:cubicBezTo>
                  <a:cubicBezTo>
                    <a:pt x="2577" y="6226"/>
                    <a:pt x="2279" y="6146"/>
                    <a:pt x="2019" y="5985"/>
                  </a:cubicBezTo>
                  <a:cubicBezTo>
                    <a:pt x="1589" y="5717"/>
                    <a:pt x="1341" y="5250"/>
                    <a:pt x="1207" y="4774"/>
                  </a:cubicBezTo>
                  <a:cubicBezTo>
                    <a:pt x="1183" y="4682"/>
                    <a:pt x="1161" y="4591"/>
                    <a:pt x="1144" y="4501"/>
                  </a:cubicBezTo>
                  <a:lnTo>
                    <a:pt x="1955" y="4501"/>
                  </a:lnTo>
                  <a:cubicBezTo>
                    <a:pt x="2033" y="4501"/>
                    <a:pt x="2105" y="4448"/>
                    <a:pt x="2121" y="4371"/>
                  </a:cubicBezTo>
                  <a:cubicBezTo>
                    <a:pt x="2146" y="4263"/>
                    <a:pt x="2063" y="4167"/>
                    <a:pt x="1960" y="4167"/>
                  </a:cubicBezTo>
                  <a:lnTo>
                    <a:pt x="1087" y="4167"/>
                  </a:lnTo>
                  <a:cubicBezTo>
                    <a:pt x="1081" y="4110"/>
                    <a:pt x="1076" y="4055"/>
                    <a:pt x="1073" y="3997"/>
                  </a:cubicBezTo>
                  <a:lnTo>
                    <a:pt x="1073" y="3995"/>
                  </a:lnTo>
                  <a:cubicBezTo>
                    <a:pt x="1060" y="3850"/>
                    <a:pt x="1179" y="3722"/>
                    <a:pt x="1323" y="3722"/>
                  </a:cubicBezTo>
                  <a:close/>
                  <a:moveTo>
                    <a:pt x="4681" y="9238"/>
                  </a:moveTo>
                  <a:lnTo>
                    <a:pt x="4681" y="9238"/>
                  </a:lnTo>
                  <a:cubicBezTo>
                    <a:pt x="4752" y="9246"/>
                    <a:pt x="4821" y="9255"/>
                    <a:pt x="4892" y="9261"/>
                  </a:cubicBezTo>
                  <a:cubicBezTo>
                    <a:pt x="5018" y="9274"/>
                    <a:pt x="5145" y="9279"/>
                    <a:pt x="5272" y="9279"/>
                  </a:cubicBezTo>
                  <a:cubicBezTo>
                    <a:pt x="5352" y="9279"/>
                    <a:pt x="5432" y="9277"/>
                    <a:pt x="5511" y="9273"/>
                  </a:cubicBezTo>
                  <a:cubicBezTo>
                    <a:pt x="5634" y="9266"/>
                    <a:pt x="5754" y="9255"/>
                    <a:pt x="5871" y="9239"/>
                  </a:cubicBezTo>
                  <a:lnTo>
                    <a:pt x="5871" y="9239"/>
                  </a:lnTo>
                  <a:cubicBezTo>
                    <a:pt x="5623" y="9623"/>
                    <a:pt x="5396" y="9738"/>
                    <a:pt x="5279" y="9772"/>
                  </a:cubicBezTo>
                  <a:cubicBezTo>
                    <a:pt x="5158" y="9736"/>
                    <a:pt x="4931" y="9621"/>
                    <a:pt x="4681" y="9238"/>
                  </a:cubicBezTo>
                  <a:close/>
                  <a:moveTo>
                    <a:pt x="847" y="6261"/>
                  </a:moveTo>
                  <a:cubicBezTo>
                    <a:pt x="860" y="6263"/>
                    <a:pt x="872" y="6269"/>
                    <a:pt x="883" y="6270"/>
                  </a:cubicBezTo>
                  <a:cubicBezTo>
                    <a:pt x="968" y="6290"/>
                    <a:pt x="1055" y="6299"/>
                    <a:pt x="1140" y="6299"/>
                  </a:cubicBezTo>
                  <a:lnTo>
                    <a:pt x="1183" y="6299"/>
                  </a:lnTo>
                  <a:cubicBezTo>
                    <a:pt x="1394" y="6952"/>
                    <a:pt x="1761" y="7548"/>
                    <a:pt x="2265" y="8043"/>
                  </a:cubicBezTo>
                  <a:cubicBezTo>
                    <a:pt x="2629" y="8402"/>
                    <a:pt x="3048" y="8686"/>
                    <a:pt x="3499" y="8893"/>
                  </a:cubicBezTo>
                  <a:cubicBezTo>
                    <a:pt x="3252" y="9161"/>
                    <a:pt x="2821" y="9719"/>
                    <a:pt x="2647" y="10485"/>
                  </a:cubicBezTo>
                  <a:cubicBezTo>
                    <a:pt x="2187" y="10146"/>
                    <a:pt x="2168" y="9885"/>
                    <a:pt x="2146" y="9630"/>
                  </a:cubicBezTo>
                  <a:cubicBezTo>
                    <a:pt x="2129" y="9410"/>
                    <a:pt x="2074" y="9119"/>
                    <a:pt x="1884" y="8977"/>
                  </a:cubicBezTo>
                  <a:cubicBezTo>
                    <a:pt x="1882" y="8975"/>
                    <a:pt x="1591" y="8755"/>
                    <a:pt x="1323" y="8285"/>
                  </a:cubicBezTo>
                  <a:cubicBezTo>
                    <a:pt x="1092" y="7882"/>
                    <a:pt x="833" y="7214"/>
                    <a:pt x="847" y="6261"/>
                  </a:cubicBezTo>
                  <a:close/>
                  <a:moveTo>
                    <a:pt x="5280" y="5337"/>
                  </a:moveTo>
                  <a:cubicBezTo>
                    <a:pt x="5628" y="5337"/>
                    <a:pt x="5887" y="5592"/>
                    <a:pt x="6122" y="5818"/>
                  </a:cubicBezTo>
                  <a:cubicBezTo>
                    <a:pt x="6491" y="6180"/>
                    <a:pt x="6888" y="6462"/>
                    <a:pt x="7414" y="6531"/>
                  </a:cubicBezTo>
                  <a:cubicBezTo>
                    <a:pt x="7495" y="6542"/>
                    <a:pt x="7578" y="6547"/>
                    <a:pt x="7660" y="6547"/>
                  </a:cubicBezTo>
                  <a:cubicBezTo>
                    <a:pt x="8103" y="6547"/>
                    <a:pt x="8546" y="6396"/>
                    <a:pt x="8892" y="6119"/>
                  </a:cubicBezTo>
                  <a:cubicBezTo>
                    <a:pt x="8984" y="6045"/>
                    <a:pt x="9071" y="5960"/>
                    <a:pt x="9149" y="5869"/>
                  </a:cubicBezTo>
                  <a:lnTo>
                    <a:pt x="9149" y="5869"/>
                  </a:lnTo>
                  <a:cubicBezTo>
                    <a:pt x="9139" y="5912"/>
                    <a:pt x="9130" y="5956"/>
                    <a:pt x="9117" y="5999"/>
                  </a:cubicBezTo>
                  <a:cubicBezTo>
                    <a:pt x="8952" y="6632"/>
                    <a:pt x="8619" y="7223"/>
                    <a:pt x="8168" y="7697"/>
                  </a:cubicBezTo>
                  <a:cubicBezTo>
                    <a:pt x="8106" y="7765"/>
                    <a:pt x="8109" y="7868"/>
                    <a:pt x="8175" y="7933"/>
                  </a:cubicBezTo>
                  <a:cubicBezTo>
                    <a:pt x="8207" y="7963"/>
                    <a:pt x="8249" y="7978"/>
                    <a:pt x="8290" y="7978"/>
                  </a:cubicBezTo>
                  <a:cubicBezTo>
                    <a:pt x="8334" y="7978"/>
                    <a:pt x="8379" y="7960"/>
                    <a:pt x="8411" y="7926"/>
                  </a:cubicBezTo>
                  <a:cubicBezTo>
                    <a:pt x="8715" y="7605"/>
                    <a:pt x="8965" y="7241"/>
                    <a:pt x="9153" y="6851"/>
                  </a:cubicBezTo>
                  <a:cubicBezTo>
                    <a:pt x="9197" y="6758"/>
                    <a:pt x="9238" y="6666"/>
                    <a:pt x="9275" y="6572"/>
                  </a:cubicBezTo>
                  <a:cubicBezTo>
                    <a:pt x="9311" y="6481"/>
                    <a:pt x="9345" y="6391"/>
                    <a:pt x="9375" y="6300"/>
                  </a:cubicBezTo>
                  <a:lnTo>
                    <a:pt x="9410" y="6300"/>
                  </a:lnTo>
                  <a:cubicBezTo>
                    <a:pt x="9499" y="6300"/>
                    <a:pt x="9588" y="6292"/>
                    <a:pt x="9675" y="6270"/>
                  </a:cubicBezTo>
                  <a:cubicBezTo>
                    <a:pt x="9685" y="6269"/>
                    <a:pt x="9700" y="6267"/>
                    <a:pt x="9710" y="6261"/>
                  </a:cubicBezTo>
                  <a:lnTo>
                    <a:pt x="9710" y="6261"/>
                  </a:lnTo>
                  <a:cubicBezTo>
                    <a:pt x="9726" y="7214"/>
                    <a:pt x="9463" y="7884"/>
                    <a:pt x="9233" y="8285"/>
                  </a:cubicBezTo>
                  <a:cubicBezTo>
                    <a:pt x="8965" y="8755"/>
                    <a:pt x="8674" y="8975"/>
                    <a:pt x="8672" y="8977"/>
                  </a:cubicBezTo>
                  <a:cubicBezTo>
                    <a:pt x="8475" y="9126"/>
                    <a:pt x="8429" y="9401"/>
                    <a:pt x="8411" y="9630"/>
                  </a:cubicBezTo>
                  <a:cubicBezTo>
                    <a:pt x="8388" y="9887"/>
                    <a:pt x="8367" y="10152"/>
                    <a:pt x="7893" y="10494"/>
                  </a:cubicBezTo>
                  <a:cubicBezTo>
                    <a:pt x="7722" y="9727"/>
                    <a:pt x="7295" y="9170"/>
                    <a:pt x="7046" y="8900"/>
                  </a:cubicBezTo>
                  <a:cubicBezTo>
                    <a:pt x="7313" y="8780"/>
                    <a:pt x="7568" y="8631"/>
                    <a:pt x="7808" y="8457"/>
                  </a:cubicBezTo>
                  <a:cubicBezTo>
                    <a:pt x="7808" y="8457"/>
                    <a:pt x="7875" y="8405"/>
                    <a:pt x="7909" y="8379"/>
                  </a:cubicBezTo>
                  <a:cubicBezTo>
                    <a:pt x="7976" y="8327"/>
                    <a:pt x="7994" y="8230"/>
                    <a:pt x="7950" y="8159"/>
                  </a:cubicBezTo>
                  <a:cubicBezTo>
                    <a:pt x="7918" y="8108"/>
                    <a:pt x="7862" y="8080"/>
                    <a:pt x="7806" y="8080"/>
                  </a:cubicBezTo>
                  <a:cubicBezTo>
                    <a:pt x="7771" y="8080"/>
                    <a:pt x="7736" y="8091"/>
                    <a:pt x="7706" y="8114"/>
                  </a:cubicBezTo>
                  <a:cubicBezTo>
                    <a:pt x="7399" y="8354"/>
                    <a:pt x="7057" y="8545"/>
                    <a:pt x="6695" y="8684"/>
                  </a:cubicBezTo>
                  <a:lnTo>
                    <a:pt x="6693" y="8684"/>
                  </a:lnTo>
                  <a:cubicBezTo>
                    <a:pt x="6249" y="8855"/>
                    <a:pt x="5785" y="8934"/>
                    <a:pt x="5320" y="8934"/>
                  </a:cubicBezTo>
                  <a:cubicBezTo>
                    <a:pt x="4928" y="8934"/>
                    <a:pt x="4536" y="8878"/>
                    <a:pt x="4153" y="8773"/>
                  </a:cubicBezTo>
                  <a:cubicBezTo>
                    <a:pt x="2867" y="8418"/>
                    <a:pt x="1830" y="7349"/>
                    <a:pt x="1463" y="6073"/>
                  </a:cubicBezTo>
                  <a:cubicBezTo>
                    <a:pt x="1442" y="6008"/>
                    <a:pt x="1428" y="5940"/>
                    <a:pt x="1410" y="5871"/>
                  </a:cubicBezTo>
                  <a:lnTo>
                    <a:pt x="1410" y="5871"/>
                  </a:lnTo>
                  <a:lnTo>
                    <a:pt x="1413" y="5876"/>
                  </a:lnTo>
                  <a:cubicBezTo>
                    <a:pt x="1662" y="6164"/>
                    <a:pt x="1995" y="6373"/>
                    <a:pt x="2361" y="6474"/>
                  </a:cubicBezTo>
                  <a:cubicBezTo>
                    <a:pt x="2532" y="6523"/>
                    <a:pt x="2710" y="6547"/>
                    <a:pt x="2887" y="6547"/>
                  </a:cubicBezTo>
                  <a:cubicBezTo>
                    <a:pt x="3061" y="6547"/>
                    <a:pt x="3235" y="6524"/>
                    <a:pt x="3403" y="6478"/>
                  </a:cubicBezTo>
                  <a:cubicBezTo>
                    <a:pt x="3820" y="6366"/>
                    <a:pt x="4136" y="6114"/>
                    <a:pt x="4439" y="5818"/>
                  </a:cubicBezTo>
                  <a:cubicBezTo>
                    <a:pt x="4675" y="5587"/>
                    <a:pt x="4927" y="5337"/>
                    <a:pt x="5280" y="5337"/>
                  </a:cubicBezTo>
                  <a:close/>
                  <a:moveTo>
                    <a:pt x="3838" y="9035"/>
                  </a:moveTo>
                  <a:cubicBezTo>
                    <a:pt x="3930" y="9069"/>
                    <a:pt x="4022" y="9097"/>
                    <a:pt x="4116" y="9122"/>
                  </a:cubicBezTo>
                  <a:lnTo>
                    <a:pt x="4116" y="10998"/>
                  </a:lnTo>
                  <a:lnTo>
                    <a:pt x="3673" y="10998"/>
                  </a:lnTo>
                  <a:lnTo>
                    <a:pt x="3673" y="10386"/>
                  </a:lnTo>
                  <a:cubicBezTo>
                    <a:pt x="3673" y="10306"/>
                    <a:pt x="3619" y="10235"/>
                    <a:pt x="3541" y="10217"/>
                  </a:cubicBezTo>
                  <a:cubicBezTo>
                    <a:pt x="3529" y="10215"/>
                    <a:pt x="3518" y="10214"/>
                    <a:pt x="3506" y="10214"/>
                  </a:cubicBezTo>
                  <a:cubicBezTo>
                    <a:pt x="3413" y="10214"/>
                    <a:pt x="3339" y="10287"/>
                    <a:pt x="3339" y="10379"/>
                  </a:cubicBezTo>
                  <a:lnTo>
                    <a:pt x="3339" y="10998"/>
                  </a:lnTo>
                  <a:lnTo>
                    <a:pt x="2904" y="10998"/>
                  </a:lnTo>
                  <a:cubicBezTo>
                    <a:pt x="2968" y="9974"/>
                    <a:pt x="3628" y="9246"/>
                    <a:pt x="3838" y="9035"/>
                  </a:cubicBezTo>
                  <a:close/>
                  <a:moveTo>
                    <a:pt x="4448" y="9472"/>
                  </a:moveTo>
                  <a:cubicBezTo>
                    <a:pt x="4642" y="9754"/>
                    <a:pt x="4915" y="10042"/>
                    <a:pt x="5254" y="10113"/>
                  </a:cubicBezTo>
                  <a:cubicBezTo>
                    <a:pt x="5264" y="10115"/>
                    <a:pt x="5276" y="10117"/>
                    <a:pt x="5287" y="10117"/>
                  </a:cubicBezTo>
                  <a:cubicBezTo>
                    <a:pt x="5298" y="10117"/>
                    <a:pt x="5309" y="10115"/>
                    <a:pt x="5319" y="10113"/>
                  </a:cubicBezTo>
                  <a:cubicBezTo>
                    <a:pt x="5653" y="10045"/>
                    <a:pt x="5919" y="9770"/>
                    <a:pt x="6113" y="9495"/>
                  </a:cubicBezTo>
                  <a:lnTo>
                    <a:pt x="6113" y="11000"/>
                  </a:lnTo>
                  <a:lnTo>
                    <a:pt x="4448" y="11000"/>
                  </a:lnTo>
                  <a:lnTo>
                    <a:pt x="4448" y="9472"/>
                  </a:lnTo>
                  <a:close/>
                  <a:moveTo>
                    <a:pt x="6720" y="9042"/>
                  </a:moveTo>
                  <a:cubicBezTo>
                    <a:pt x="6727" y="9048"/>
                    <a:pt x="6730" y="9055"/>
                    <a:pt x="6737" y="9062"/>
                  </a:cubicBezTo>
                  <a:lnTo>
                    <a:pt x="6739" y="9064"/>
                  </a:lnTo>
                  <a:cubicBezTo>
                    <a:pt x="6940" y="9273"/>
                    <a:pt x="7410" y="9836"/>
                    <a:pt x="7572" y="10627"/>
                  </a:cubicBezTo>
                  <a:cubicBezTo>
                    <a:pt x="7572" y="10633"/>
                    <a:pt x="7573" y="10634"/>
                    <a:pt x="7573" y="10640"/>
                  </a:cubicBezTo>
                  <a:lnTo>
                    <a:pt x="7588" y="10712"/>
                  </a:lnTo>
                  <a:cubicBezTo>
                    <a:pt x="7589" y="10721"/>
                    <a:pt x="7589" y="10730"/>
                    <a:pt x="7591" y="10739"/>
                  </a:cubicBezTo>
                  <a:cubicBezTo>
                    <a:pt x="7605" y="10822"/>
                    <a:pt x="7616" y="10911"/>
                    <a:pt x="7621" y="11000"/>
                  </a:cubicBezTo>
                  <a:lnTo>
                    <a:pt x="7199" y="11000"/>
                  </a:lnTo>
                  <a:lnTo>
                    <a:pt x="7199" y="10388"/>
                  </a:lnTo>
                  <a:cubicBezTo>
                    <a:pt x="7199" y="10308"/>
                    <a:pt x="7146" y="10237"/>
                    <a:pt x="7068" y="10219"/>
                  </a:cubicBezTo>
                  <a:cubicBezTo>
                    <a:pt x="7056" y="10217"/>
                    <a:pt x="7044" y="10216"/>
                    <a:pt x="7033" y="10216"/>
                  </a:cubicBezTo>
                  <a:cubicBezTo>
                    <a:pt x="6940" y="10216"/>
                    <a:pt x="6867" y="10289"/>
                    <a:pt x="6867" y="10382"/>
                  </a:cubicBezTo>
                  <a:lnTo>
                    <a:pt x="6867" y="11000"/>
                  </a:lnTo>
                  <a:lnTo>
                    <a:pt x="6445" y="11000"/>
                  </a:lnTo>
                  <a:lnTo>
                    <a:pt x="6445" y="9131"/>
                  </a:lnTo>
                  <a:cubicBezTo>
                    <a:pt x="6539" y="9103"/>
                    <a:pt x="6629" y="9074"/>
                    <a:pt x="6720" y="9042"/>
                  </a:cubicBezTo>
                  <a:close/>
                  <a:moveTo>
                    <a:pt x="5280" y="0"/>
                  </a:moveTo>
                  <a:cubicBezTo>
                    <a:pt x="4049" y="0"/>
                    <a:pt x="2867" y="455"/>
                    <a:pt x="1949" y="1278"/>
                  </a:cubicBezTo>
                  <a:cubicBezTo>
                    <a:pt x="1057" y="2082"/>
                    <a:pt x="483" y="3173"/>
                    <a:pt x="336" y="4359"/>
                  </a:cubicBezTo>
                  <a:cubicBezTo>
                    <a:pt x="127" y="4567"/>
                    <a:pt x="1" y="4856"/>
                    <a:pt x="1" y="5166"/>
                  </a:cubicBezTo>
                  <a:cubicBezTo>
                    <a:pt x="1" y="5568"/>
                    <a:pt x="208" y="5922"/>
                    <a:pt x="524" y="6127"/>
                  </a:cubicBezTo>
                  <a:cubicBezTo>
                    <a:pt x="474" y="7238"/>
                    <a:pt x="780" y="8017"/>
                    <a:pt x="1048" y="8478"/>
                  </a:cubicBezTo>
                  <a:cubicBezTo>
                    <a:pt x="1319" y="8950"/>
                    <a:pt x="1610" y="9195"/>
                    <a:pt x="1678" y="9246"/>
                  </a:cubicBezTo>
                  <a:cubicBezTo>
                    <a:pt x="1795" y="9372"/>
                    <a:pt x="1804" y="9497"/>
                    <a:pt x="1820" y="9669"/>
                  </a:cubicBezTo>
                  <a:cubicBezTo>
                    <a:pt x="1852" y="10065"/>
                    <a:pt x="1937" y="10427"/>
                    <a:pt x="2594" y="10861"/>
                  </a:cubicBezTo>
                  <a:cubicBezTo>
                    <a:pt x="2583" y="10961"/>
                    <a:pt x="2578" y="11066"/>
                    <a:pt x="2578" y="11172"/>
                  </a:cubicBezTo>
                  <a:cubicBezTo>
                    <a:pt x="2578" y="11263"/>
                    <a:pt x="2654" y="11335"/>
                    <a:pt x="2744" y="11335"/>
                  </a:cubicBezTo>
                  <a:lnTo>
                    <a:pt x="7802" y="11335"/>
                  </a:lnTo>
                  <a:cubicBezTo>
                    <a:pt x="7893" y="11335"/>
                    <a:pt x="7969" y="11263"/>
                    <a:pt x="7969" y="11172"/>
                  </a:cubicBezTo>
                  <a:cubicBezTo>
                    <a:pt x="7969" y="11069"/>
                    <a:pt x="7964" y="10968"/>
                    <a:pt x="7953" y="10872"/>
                  </a:cubicBezTo>
                  <a:cubicBezTo>
                    <a:pt x="8624" y="10436"/>
                    <a:pt x="8707" y="10068"/>
                    <a:pt x="8743" y="9672"/>
                  </a:cubicBezTo>
                  <a:cubicBezTo>
                    <a:pt x="8759" y="9499"/>
                    <a:pt x="8768" y="9374"/>
                    <a:pt x="8885" y="9248"/>
                  </a:cubicBezTo>
                  <a:cubicBezTo>
                    <a:pt x="8949" y="9197"/>
                    <a:pt x="9240" y="8954"/>
                    <a:pt x="9515" y="8480"/>
                  </a:cubicBezTo>
                  <a:cubicBezTo>
                    <a:pt x="9783" y="8018"/>
                    <a:pt x="10086" y="7241"/>
                    <a:pt x="10038" y="6128"/>
                  </a:cubicBezTo>
                  <a:cubicBezTo>
                    <a:pt x="10351" y="5921"/>
                    <a:pt x="10560" y="5568"/>
                    <a:pt x="10560" y="5166"/>
                  </a:cubicBezTo>
                  <a:cubicBezTo>
                    <a:pt x="10560" y="4856"/>
                    <a:pt x="10432" y="4567"/>
                    <a:pt x="10225" y="4359"/>
                  </a:cubicBezTo>
                  <a:cubicBezTo>
                    <a:pt x="10076" y="3173"/>
                    <a:pt x="9504" y="2080"/>
                    <a:pt x="8610" y="1278"/>
                  </a:cubicBezTo>
                  <a:cubicBezTo>
                    <a:pt x="7694" y="453"/>
                    <a:pt x="6512" y="0"/>
                    <a:pt x="5280" y="0"/>
                  </a:cubicBezTo>
                  <a:close/>
                </a:path>
              </a:pathLst>
            </a:custGeom>
            <a:solidFill>
              <a:srgbClr val="360351"/>
            </a:solidFill>
            <a:ln w="3175">
              <a:solidFill>
                <a:srgbClr val="28190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" name="Titolo 22">
            <a:extLst>
              <a:ext uri="{FF2B5EF4-FFF2-40B4-BE49-F238E27FC236}">
                <a16:creationId xmlns:a16="http://schemas.microsoft.com/office/drawing/2014/main" id="{2BD9D292-41A7-C47B-3AC5-3BCA582CF2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33731" y="257536"/>
            <a:ext cx="4249738" cy="782637"/>
          </a:xfrm>
        </p:spPr>
        <p:txBody>
          <a:bodyPr/>
          <a:lstStyle/>
          <a:p>
            <a:r>
              <a:rPr lang="it-IT" sz="3600" dirty="0"/>
              <a:t>Ilenia Azzena</a:t>
            </a:r>
          </a:p>
        </p:txBody>
      </p:sp>
      <p:sp>
        <p:nvSpPr>
          <p:cNvPr id="1701" name="Google Shape;1701;p48"/>
          <p:cNvSpPr txBox="1">
            <a:spLocks noGrp="1"/>
          </p:cNvSpPr>
          <p:nvPr>
            <p:ph type="subTitle" idx="4294967295"/>
          </p:nvPr>
        </p:nvSpPr>
        <p:spPr>
          <a:xfrm>
            <a:off x="0" y="1052513"/>
            <a:ext cx="7888288" cy="420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solidFill>
                  <a:schemeClr val="tx1"/>
                </a:solidFill>
                <a:latin typeface="Grandstander ExtraBold" panose="020B0604020202020204" charset="0"/>
              </a:rPr>
              <a:t>Current position: </a:t>
            </a:r>
            <a:r>
              <a:rPr lang="en" sz="1400" dirty="0">
                <a:solidFill>
                  <a:schemeClr val="bg2">
                    <a:lumMod val="75000"/>
                  </a:schemeClr>
                </a:solidFill>
                <a:latin typeface="Grandstander ExtraBold" panose="020B0604020202020204" charset="0"/>
              </a:rPr>
              <a:t>PhD student at the University of Sassari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chemeClr val="tx1"/>
              </a:solidFill>
              <a:latin typeface="Grandstander ExtraBold" panose="020B060402020202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EE71E4-E35E-659C-BAEA-0067BB76B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61" y="35408"/>
            <a:ext cx="1518737" cy="63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1268D378-1E2C-A4F0-06DD-8AEF978920E0}"/>
              </a:ext>
            </a:extLst>
          </p:cNvPr>
          <p:cNvSpPr txBox="1"/>
          <p:nvPr/>
        </p:nvSpPr>
        <p:spPr>
          <a:xfrm>
            <a:off x="613051" y="1630490"/>
            <a:ext cx="7832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randstander ExtraBold" panose="020B0604020202020204" charset="0"/>
              </a:rPr>
              <a:t>Project: “From individuals to populations: molecular analyses, population genetics and modern phylogenetic approach (MPA) applied to different aquatic organisms”</a:t>
            </a:r>
          </a:p>
        </p:txBody>
      </p:sp>
      <p:grpSp>
        <p:nvGrpSpPr>
          <p:cNvPr id="1039" name="Gruppo 1038">
            <a:extLst>
              <a:ext uri="{FF2B5EF4-FFF2-40B4-BE49-F238E27FC236}">
                <a16:creationId xmlns:a16="http://schemas.microsoft.com/office/drawing/2014/main" id="{170E0E20-3391-0F4F-7318-C29F83B64633}"/>
              </a:ext>
            </a:extLst>
          </p:cNvPr>
          <p:cNvGrpSpPr/>
          <p:nvPr/>
        </p:nvGrpSpPr>
        <p:grpSpPr>
          <a:xfrm>
            <a:off x="142771" y="2682951"/>
            <a:ext cx="4047505" cy="1273458"/>
            <a:chOff x="1727290" y="670659"/>
            <a:chExt cx="6173699" cy="2215476"/>
          </a:xfrm>
        </p:grpSpPr>
        <p:pic>
          <p:nvPicPr>
            <p:cNvPr id="1040" name="Immagine 1039">
              <a:extLst>
                <a:ext uri="{FF2B5EF4-FFF2-40B4-BE49-F238E27FC236}">
                  <a16:creationId xmlns:a16="http://schemas.microsoft.com/office/drawing/2014/main" id="{81588BD5-1B15-7966-784E-962DFD0B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7290" y="670659"/>
              <a:ext cx="6173699" cy="22154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41" name="Input penna 1040">
                  <a:extLst>
                    <a:ext uri="{FF2B5EF4-FFF2-40B4-BE49-F238E27FC236}">
                      <a16:creationId xmlns:a16="http://schemas.microsoft.com/office/drawing/2014/main" id="{1C804455-B7F4-C154-86A8-34583EAD9847}"/>
                    </a:ext>
                  </a:extLst>
                </p14:cNvPr>
                <p14:cNvContentPartPr/>
                <p14:nvPr/>
              </p14:nvContentPartPr>
              <p14:xfrm>
                <a:off x="1775416" y="2585664"/>
                <a:ext cx="736554" cy="45719"/>
              </p14:xfrm>
            </p:contentPart>
          </mc:Choice>
          <mc:Fallback>
            <p:pic>
              <p:nvPicPr>
                <p:cNvPr id="1041" name="Input penna 1040">
                  <a:extLst>
                    <a:ext uri="{FF2B5EF4-FFF2-40B4-BE49-F238E27FC236}">
                      <a16:creationId xmlns:a16="http://schemas.microsoft.com/office/drawing/2014/main" id="{1C804455-B7F4-C154-86A8-34583EAD98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20531" y="-1986236"/>
                  <a:ext cx="845775" cy="91666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2" name="Gruppo 1041">
            <a:extLst>
              <a:ext uri="{FF2B5EF4-FFF2-40B4-BE49-F238E27FC236}">
                <a16:creationId xmlns:a16="http://schemas.microsoft.com/office/drawing/2014/main" id="{685212A3-C7A8-B321-D22F-73781985A1BC}"/>
              </a:ext>
            </a:extLst>
          </p:cNvPr>
          <p:cNvGrpSpPr/>
          <p:nvPr/>
        </p:nvGrpSpPr>
        <p:grpSpPr>
          <a:xfrm>
            <a:off x="107070" y="2956109"/>
            <a:ext cx="4246675" cy="1465947"/>
            <a:chOff x="135937" y="2882015"/>
            <a:chExt cx="4618762" cy="1578699"/>
          </a:xfrm>
        </p:grpSpPr>
        <p:pic>
          <p:nvPicPr>
            <p:cNvPr id="1043" name="Immagine 1042">
              <a:extLst>
                <a:ext uri="{FF2B5EF4-FFF2-40B4-BE49-F238E27FC236}">
                  <a16:creationId xmlns:a16="http://schemas.microsoft.com/office/drawing/2014/main" id="{0AF15EA4-7AD1-3152-4A45-395479556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5937" y="2882015"/>
              <a:ext cx="4618762" cy="15786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44" name="Input penna 1043">
                  <a:extLst>
                    <a:ext uri="{FF2B5EF4-FFF2-40B4-BE49-F238E27FC236}">
                      <a16:creationId xmlns:a16="http://schemas.microsoft.com/office/drawing/2014/main" id="{21E73B91-EF6C-5220-0823-6EDA6D330620}"/>
                    </a:ext>
                  </a:extLst>
                </p14:cNvPr>
                <p14:cNvContentPartPr/>
                <p14:nvPr/>
              </p14:nvContentPartPr>
              <p14:xfrm>
                <a:off x="2839686" y="4126802"/>
                <a:ext cx="524160" cy="17280"/>
              </p14:xfrm>
            </p:contentPart>
          </mc:Choice>
          <mc:Fallback>
            <p:pic>
              <p:nvPicPr>
                <p:cNvPr id="1044" name="Input penna 1043">
                  <a:extLst>
                    <a:ext uri="{FF2B5EF4-FFF2-40B4-BE49-F238E27FC236}">
                      <a16:creationId xmlns:a16="http://schemas.microsoft.com/office/drawing/2014/main" id="{21E73B91-EF6C-5220-0823-6EDA6D3306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0511" y="4048257"/>
                  <a:ext cx="602118" cy="1739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8" name="Gruppo 1047">
            <a:extLst>
              <a:ext uri="{FF2B5EF4-FFF2-40B4-BE49-F238E27FC236}">
                <a16:creationId xmlns:a16="http://schemas.microsoft.com/office/drawing/2014/main" id="{F3A24B51-1465-68A9-5E5A-55EEECBFB4DC}"/>
              </a:ext>
            </a:extLst>
          </p:cNvPr>
          <p:cNvGrpSpPr/>
          <p:nvPr/>
        </p:nvGrpSpPr>
        <p:grpSpPr>
          <a:xfrm>
            <a:off x="517711" y="3225961"/>
            <a:ext cx="3828893" cy="1656949"/>
            <a:chOff x="2778165" y="1441197"/>
            <a:chExt cx="4240579" cy="2181015"/>
          </a:xfrm>
        </p:grpSpPr>
        <p:pic>
          <p:nvPicPr>
            <p:cNvPr id="1046" name="Immagine 1045">
              <a:extLst>
                <a:ext uri="{FF2B5EF4-FFF2-40B4-BE49-F238E27FC236}">
                  <a16:creationId xmlns:a16="http://schemas.microsoft.com/office/drawing/2014/main" id="{210B918A-ED8C-A644-7012-BBB72CFC5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44531"/>
            <a:stretch/>
          </p:blipFill>
          <p:spPr>
            <a:xfrm>
              <a:off x="2778165" y="1441197"/>
              <a:ext cx="4240579" cy="863286"/>
            </a:xfrm>
            <a:prstGeom prst="rect">
              <a:avLst/>
            </a:prstGeom>
          </p:spPr>
        </p:pic>
        <p:pic>
          <p:nvPicPr>
            <p:cNvPr id="1047" name="Immagine 1046">
              <a:extLst>
                <a:ext uri="{FF2B5EF4-FFF2-40B4-BE49-F238E27FC236}">
                  <a16:creationId xmlns:a16="http://schemas.microsoft.com/office/drawing/2014/main" id="{9A2E8D33-F299-203B-31D6-5EDAAA352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7509" r="51470"/>
            <a:stretch/>
          </p:blipFill>
          <p:spPr>
            <a:xfrm>
              <a:off x="2786214" y="2268497"/>
              <a:ext cx="4232530" cy="1353715"/>
            </a:xfrm>
            <a:prstGeom prst="rect">
              <a:avLst/>
            </a:prstGeom>
          </p:spPr>
        </p:pic>
      </p:grpSp>
      <p:sp>
        <p:nvSpPr>
          <p:cNvPr id="1049" name="Rettangolo 1048">
            <a:extLst>
              <a:ext uri="{FF2B5EF4-FFF2-40B4-BE49-F238E27FC236}">
                <a16:creationId xmlns:a16="http://schemas.microsoft.com/office/drawing/2014/main" id="{CA88EE0D-544F-05AB-ECA3-31A96D62A8CF}"/>
              </a:ext>
            </a:extLst>
          </p:cNvPr>
          <p:cNvSpPr/>
          <p:nvPr/>
        </p:nvSpPr>
        <p:spPr>
          <a:xfrm>
            <a:off x="4675540" y="2648274"/>
            <a:ext cx="4415315" cy="1274800"/>
          </a:xfrm>
          <a:custGeom>
            <a:avLst/>
            <a:gdLst>
              <a:gd name="connsiteX0" fmla="*/ 0 w 4415315"/>
              <a:gd name="connsiteY0" fmla="*/ 0 h 1274800"/>
              <a:gd name="connsiteX1" fmla="*/ 4415315 w 4415315"/>
              <a:gd name="connsiteY1" fmla="*/ 0 h 1274800"/>
              <a:gd name="connsiteX2" fmla="*/ 4415315 w 4415315"/>
              <a:gd name="connsiteY2" fmla="*/ 1274800 h 1274800"/>
              <a:gd name="connsiteX3" fmla="*/ 0 w 4415315"/>
              <a:gd name="connsiteY3" fmla="*/ 1274800 h 1274800"/>
              <a:gd name="connsiteX4" fmla="*/ 0 w 4415315"/>
              <a:gd name="connsiteY4" fmla="*/ 0 h 12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5315" h="1274800" fill="none" extrusionOk="0">
                <a:moveTo>
                  <a:pt x="0" y="0"/>
                </a:moveTo>
                <a:cubicBezTo>
                  <a:pt x="901542" y="-55575"/>
                  <a:pt x="2804135" y="9679"/>
                  <a:pt x="4415315" y="0"/>
                </a:cubicBezTo>
                <a:cubicBezTo>
                  <a:pt x="4524177" y="264648"/>
                  <a:pt x="4354654" y="643675"/>
                  <a:pt x="4415315" y="1274800"/>
                </a:cubicBezTo>
                <a:cubicBezTo>
                  <a:pt x="3338188" y="1181000"/>
                  <a:pt x="484679" y="1347535"/>
                  <a:pt x="0" y="1274800"/>
                </a:cubicBezTo>
                <a:cubicBezTo>
                  <a:pt x="-90490" y="705955"/>
                  <a:pt x="99577" y="426852"/>
                  <a:pt x="0" y="0"/>
                </a:cubicBezTo>
                <a:close/>
              </a:path>
              <a:path w="4415315" h="1274800" stroke="0" extrusionOk="0">
                <a:moveTo>
                  <a:pt x="0" y="0"/>
                </a:moveTo>
                <a:cubicBezTo>
                  <a:pt x="2106730" y="-109222"/>
                  <a:pt x="2590356" y="98277"/>
                  <a:pt x="4415315" y="0"/>
                </a:cubicBezTo>
                <a:cubicBezTo>
                  <a:pt x="4503005" y="329141"/>
                  <a:pt x="4379906" y="1141348"/>
                  <a:pt x="4415315" y="1274800"/>
                </a:cubicBezTo>
                <a:cubicBezTo>
                  <a:pt x="3778391" y="1144906"/>
                  <a:pt x="1049826" y="1173385"/>
                  <a:pt x="0" y="1274800"/>
                </a:cubicBezTo>
                <a:cubicBezTo>
                  <a:pt x="36819" y="990942"/>
                  <a:pt x="37645" y="51060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10134902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err="1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Improve</a:t>
            </a:r>
            <a:r>
              <a:rPr lang="it-IT" sz="1300" dirty="0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 </a:t>
            </a:r>
            <a:r>
              <a:rPr lang="it-IT" sz="1300" dirty="0" err="1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my</a:t>
            </a:r>
            <a:r>
              <a:rPr lang="it-IT" sz="1300" dirty="0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 skills in the field of </a:t>
            </a:r>
            <a:r>
              <a:rPr lang="it-IT" sz="1300" dirty="0" err="1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bioinformatics</a:t>
            </a:r>
            <a:r>
              <a:rPr lang="it-IT" sz="1300" dirty="0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 in </a:t>
            </a:r>
            <a:r>
              <a:rPr lang="it-IT" sz="1300" dirty="0" err="1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order</a:t>
            </a:r>
            <a:r>
              <a:rPr lang="it-IT" sz="1300" dirty="0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 to be </a:t>
            </a:r>
            <a:r>
              <a:rPr lang="it-IT" sz="1300" dirty="0" err="1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able</a:t>
            </a:r>
            <a:r>
              <a:rPr lang="it-IT" sz="1300" dirty="0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 to </a:t>
            </a:r>
            <a:r>
              <a:rPr lang="it-IT" sz="1300" dirty="0" err="1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apply</a:t>
            </a:r>
            <a:r>
              <a:rPr lang="it-IT" sz="1300" dirty="0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 </a:t>
            </a:r>
            <a:r>
              <a:rPr lang="it-IT" sz="1300" dirty="0" err="1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it</a:t>
            </a:r>
            <a:r>
              <a:rPr lang="it-IT" sz="1300" dirty="0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 in </a:t>
            </a:r>
            <a:r>
              <a:rPr lang="it-IT" sz="1300" dirty="0" err="1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my</a:t>
            </a:r>
            <a:r>
              <a:rPr lang="it-IT" sz="1300" dirty="0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 future studies and </a:t>
            </a:r>
            <a:r>
              <a:rPr lang="en-US" sz="1300" dirty="0">
                <a:solidFill>
                  <a:schemeClr val="bg1">
                    <a:lumMod val="10000"/>
                  </a:schemeClr>
                </a:solidFill>
                <a:latin typeface="Grandstander ExtraBold" panose="020B0604020202020204" charset="0"/>
                <a:cs typeface="Arial"/>
              </a:rPr>
              <a:t>be as independent as possible;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Grandstander ExtraBold" panose="020B0604020202020204" charset="0"/>
                <a:cs typeface="Arial"/>
              </a:rPr>
              <a:t>Understanding the correct approach to whole genomes studies</a:t>
            </a:r>
          </a:p>
        </p:txBody>
      </p:sp>
      <p:pic>
        <p:nvPicPr>
          <p:cNvPr id="1051" name="Picture 10" descr="Handwriting Text Why am I Here. Concept Meaning Questions about the Purpose  and Meaning of Huanalysis Existence Keyboard Stock Photo - Image of  intention, quest: 135492116">
            <a:extLst>
              <a:ext uri="{FF2B5EF4-FFF2-40B4-BE49-F238E27FC236}">
                <a16:creationId xmlns:a16="http://schemas.microsoft.com/office/drawing/2014/main" id="{F8B2E764-6D6F-62F7-348E-199E34FD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48" b="89529" l="6061" r="99621">
                        <a14:foregroundMark x1="9848" y1="22513" x2="6439" y2="58639"/>
                        <a14:foregroundMark x1="6439" y1="58639" x2="7955" y2="61780"/>
                        <a14:foregroundMark x1="88258" y1="26702" x2="95833" y2="49738"/>
                        <a14:foregroundMark x1="95833" y1="49738" x2="93182" y2="71204"/>
                        <a14:foregroundMark x1="93182" y1="71204" x2="88636" y2="80628"/>
                        <a14:foregroundMark x1="97348" y1="30366" x2="99621" y2="48168"/>
                        <a14:foregroundMark x1="99621" y1="48168" x2="99621" y2="48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4" y="2028992"/>
            <a:ext cx="1271776" cy="92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Rettangolo 1071">
            <a:extLst>
              <a:ext uri="{FF2B5EF4-FFF2-40B4-BE49-F238E27FC236}">
                <a16:creationId xmlns:a16="http://schemas.microsoft.com/office/drawing/2014/main" id="{C433E52C-B02F-9089-1DBC-E01EBB40E29A}"/>
              </a:ext>
            </a:extLst>
          </p:cNvPr>
          <p:cNvSpPr/>
          <p:nvPr/>
        </p:nvSpPr>
        <p:spPr>
          <a:xfrm>
            <a:off x="4671598" y="4034627"/>
            <a:ext cx="26958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25000"/>
                    <a:lumOff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IMPLICATIONS</a:t>
            </a:r>
          </a:p>
        </p:txBody>
      </p:sp>
      <p:sp>
        <p:nvSpPr>
          <p:cNvPr id="1073" name="Rettangolo 1072">
            <a:extLst>
              <a:ext uri="{FF2B5EF4-FFF2-40B4-BE49-F238E27FC236}">
                <a16:creationId xmlns:a16="http://schemas.microsoft.com/office/drawing/2014/main" id="{3F4AB465-2A16-987B-146C-591D6F29CE49}"/>
              </a:ext>
            </a:extLst>
          </p:cNvPr>
          <p:cNvSpPr/>
          <p:nvPr/>
        </p:nvSpPr>
        <p:spPr>
          <a:xfrm>
            <a:off x="4724485" y="4477969"/>
            <a:ext cx="4415315" cy="522964"/>
          </a:xfrm>
          <a:custGeom>
            <a:avLst/>
            <a:gdLst>
              <a:gd name="connsiteX0" fmla="*/ 0 w 4415315"/>
              <a:gd name="connsiteY0" fmla="*/ 0 h 522964"/>
              <a:gd name="connsiteX1" fmla="*/ 4415315 w 4415315"/>
              <a:gd name="connsiteY1" fmla="*/ 0 h 522964"/>
              <a:gd name="connsiteX2" fmla="*/ 4415315 w 4415315"/>
              <a:gd name="connsiteY2" fmla="*/ 522964 h 522964"/>
              <a:gd name="connsiteX3" fmla="*/ 0 w 4415315"/>
              <a:gd name="connsiteY3" fmla="*/ 522964 h 522964"/>
              <a:gd name="connsiteX4" fmla="*/ 0 w 4415315"/>
              <a:gd name="connsiteY4" fmla="*/ 0 h 522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5315" h="522964" fill="none" extrusionOk="0">
                <a:moveTo>
                  <a:pt x="0" y="0"/>
                </a:moveTo>
                <a:cubicBezTo>
                  <a:pt x="901542" y="-55575"/>
                  <a:pt x="2804135" y="9679"/>
                  <a:pt x="4415315" y="0"/>
                </a:cubicBezTo>
                <a:cubicBezTo>
                  <a:pt x="4378346" y="191979"/>
                  <a:pt x="4452528" y="414001"/>
                  <a:pt x="4415315" y="522964"/>
                </a:cubicBezTo>
                <a:cubicBezTo>
                  <a:pt x="3338188" y="429164"/>
                  <a:pt x="484679" y="595699"/>
                  <a:pt x="0" y="522964"/>
                </a:cubicBezTo>
                <a:cubicBezTo>
                  <a:pt x="39604" y="408523"/>
                  <a:pt x="807" y="163618"/>
                  <a:pt x="0" y="0"/>
                </a:cubicBezTo>
                <a:close/>
              </a:path>
              <a:path w="4415315" h="522964" stroke="0" extrusionOk="0">
                <a:moveTo>
                  <a:pt x="0" y="0"/>
                </a:moveTo>
                <a:cubicBezTo>
                  <a:pt x="2106730" y="-109222"/>
                  <a:pt x="2590356" y="98277"/>
                  <a:pt x="4415315" y="0"/>
                </a:cubicBezTo>
                <a:cubicBezTo>
                  <a:pt x="4455298" y="199171"/>
                  <a:pt x="4450752" y="388044"/>
                  <a:pt x="4415315" y="522964"/>
                </a:cubicBezTo>
                <a:cubicBezTo>
                  <a:pt x="3778391" y="393070"/>
                  <a:pt x="1049826" y="421549"/>
                  <a:pt x="0" y="522964"/>
                </a:cubicBezTo>
                <a:cubicBezTo>
                  <a:pt x="27035" y="457364"/>
                  <a:pt x="-40417" y="156958"/>
                  <a:pt x="0" y="0"/>
                </a:cubicBezTo>
                <a:close/>
              </a:path>
            </a:pathLst>
          </a:custGeom>
          <a:solidFill>
            <a:schemeClr val="bg1">
              <a:lumMod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0134902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Grandstander ExtraBold" panose="020B0604020202020204" charset="0"/>
                <a:cs typeface="Arial"/>
              </a:rPr>
              <a:t>Molecular dating studies</a:t>
            </a:r>
            <a:endParaRPr lang="it-IT" dirty="0">
              <a:solidFill>
                <a:schemeClr val="tx1">
                  <a:lumMod val="25000"/>
                  <a:lumOff val="75000"/>
                </a:schemeClr>
              </a:solidFill>
              <a:latin typeface="Grandstander ExtraBold" panose="020B0604020202020204" charset="0"/>
              <a:cs typeface="Arial"/>
            </a:endParaRPr>
          </a:p>
        </p:txBody>
      </p:sp>
      <p:grpSp>
        <p:nvGrpSpPr>
          <p:cNvPr id="49" name="Google Shape;1439;p43">
            <a:extLst>
              <a:ext uri="{FF2B5EF4-FFF2-40B4-BE49-F238E27FC236}">
                <a16:creationId xmlns:a16="http://schemas.microsoft.com/office/drawing/2014/main" id="{8DF211C4-6873-61B6-57EB-EC590036C0E7}"/>
              </a:ext>
            </a:extLst>
          </p:cNvPr>
          <p:cNvGrpSpPr/>
          <p:nvPr/>
        </p:nvGrpSpPr>
        <p:grpSpPr>
          <a:xfrm rot="151572" flipH="1">
            <a:off x="7061359" y="3744066"/>
            <a:ext cx="812929" cy="807804"/>
            <a:chOff x="3974200" y="1452375"/>
            <a:chExt cx="345700" cy="314750"/>
          </a:xfrm>
        </p:grpSpPr>
        <p:sp>
          <p:nvSpPr>
            <p:cNvPr id="50" name="Google Shape;1440;p43">
              <a:extLst>
                <a:ext uri="{FF2B5EF4-FFF2-40B4-BE49-F238E27FC236}">
                  <a16:creationId xmlns:a16="http://schemas.microsoft.com/office/drawing/2014/main" id="{AC62106A-0C50-4448-8930-B043C87111BA}"/>
                </a:ext>
              </a:extLst>
            </p:cNvPr>
            <p:cNvSpPr/>
            <p:nvPr/>
          </p:nvSpPr>
          <p:spPr>
            <a:xfrm>
              <a:off x="4014075" y="1509475"/>
              <a:ext cx="249250" cy="257650"/>
            </a:xfrm>
            <a:custGeom>
              <a:avLst/>
              <a:gdLst/>
              <a:ahLst/>
              <a:cxnLst/>
              <a:rect l="l" t="t" r="r" b="b"/>
              <a:pathLst>
                <a:path w="9970" h="10306" extrusionOk="0">
                  <a:moveTo>
                    <a:pt x="6230" y="290"/>
                  </a:moveTo>
                  <a:cubicBezTo>
                    <a:pt x="7279" y="290"/>
                    <a:pt x="8294" y="581"/>
                    <a:pt x="8929" y="1315"/>
                  </a:cubicBezTo>
                  <a:cubicBezTo>
                    <a:pt x="9710" y="2505"/>
                    <a:pt x="9817" y="4194"/>
                    <a:pt x="9073" y="5422"/>
                  </a:cubicBezTo>
                  <a:cubicBezTo>
                    <a:pt x="8225" y="6692"/>
                    <a:pt x="6455" y="7467"/>
                    <a:pt x="4796" y="7467"/>
                  </a:cubicBezTo>
                  <a:cubicBezTo>
                    <a:pt x="3954" y="7467"/>
                    <a:pt x="3141" y="7267"/>
                    <a:pt x="2491" y="6832"/>
                  </a:cubicBezTo>
                  <a:cubicBezTo>
                    <a:pt x="450" y="5293"/>
                    <a:pt x="1269" y="2093"/>
                    <a:pt x="3347" y="998"/>
                  </a:cubicBezTo>
                  <a:cubicBezTo>
                    <a:pt x="4120" y="575"/>
                    <a:pt x="5192" y="290"/>
                    <a:pt x="6230" y="290"/>
                  </a:cubicBezTo>
                  <a:close/>
                  <a:moveTo>
                    <a:pt x="8171" y="6745"/>
                  </a:moveTo>
                  <a:cubicBezTo>
                    <a:pt x="8310" y="6754"/>
                    <a:pt x="8315" y="6944"/>
                    <a:pt x="8310" y="7048"/>
                  </a:cubicBezTo>
                  <a:cubicBezTo>
                    <a:pt x="8272" y="7786"/>
                    <a:pt x="5920" y="8131"/>
                    <a:pt x="5283" y="8258"/>
                  </a:cubicBezTo>
                  <a:cubicBezTo>
                    <a:pt x="5257" y="8268"/>
                    <a:pt x="5228" y="8273"/>
                    <a:pt x="5199" y="8273"/>
                  </a:cubicBezTo>
                  <a:cubicBezTo>
                    <a:pt x="4943" y="8273"/>
                    <a:pt x="4612" y="7931"/>
                    <a:pt x="4834" y="7742"/>
                  </a:cubicBezTo>
                  <a:cubicBezTo>
                    <a:pt x="5984" y="7696"/>
                    <a:pt x="7206" y="7396"/>
                    <a:pt x="8171" y="6745"/>
                  </a:cubicBezTo>
                  <a:close/>
                  <a:moveTo>
                    <a:pt x="8222" y="7736"/>
                  </a:moveTo>
                  <a:cubicBezTo>
                    <a:pt x="8428" y="7736"/>
                    <a:pt x="8404" y="8038"/>
                    <a:pt x="8189" y="8114"/>
                  </a:cubicBezTo>
                  <a:cubicBezTo>
                    <a:pt x="7789" y="8252"/>
                    <a:pt x="6313" y="8881"/>
                    <a:pt x="5599" y="8881"/>
                  </a:cubicBezTo>
                  <a:cubicBezTo>
                    <a:pt x="5431" y="8881"/>
                    <a:pt x="5306" y="8846"/>
                    <a:pt x="5246" y="8763"/>
                  </a:cubicBezTo>
                  <a:cubicBezTo>
                    <a:pt x="5188" y="8662"/>
                    <a:pt x="5217" y="8584"/>
                    <a:pt x="5324" y="8546"/>
                  </a:cubicBezTo>
                  <a:cubicBezTo>
                    <a:pt x="6292" y="8405"/>
                    <a:pt x="7235" y="8154"/>
                    <a:pt x="8125" y="7754"/>
                  </a:cubicBezTo>
                  <a:cubicBezTo>
                    <a:pt x="8162" y="7741"/>
                    <a:pt x="8194" y="7736"/>
                    <a:pt x="8222" y="7736"/>
                  </a:cubicBezTo>
                  <a:close/>
                  <a:moveTo>
                    <a:pt x="8398" y="8364"/>
                  </a:moveTo>
                  <a:cubicBezTo>
                    <a:pt x="8458" y="8364"/>
                    <a:pt x="8504" y="8398"/>
                    <a:pt x="8517" y="8483"/>
                  </a:cubicBezTo>
                  <a:cubicBezTo>
                    <a:pt x="8506" y="9032"/>
                    <a:pt x="6617" y="9566"/>
                    <a:pt x="6035" y="9566"/>
                  </a:cubicBezTo>
                  <a:cubicBezTo>
                    <a:pt x="6015" y="9566"/>
                    <a:pt x="5997" y="9565"/>
                    <a:pt x="5981" y="9564"/>
                  </a:cubicBezTo>
                  <a:cubicBezTo>
                    <a:pt x="5964" y="9568"/>
                    <a:pt x="5945" y="9570"/>
                    <a:pt x="5925" y="9570"/>
                  </a:cubicBezTo>
                  <a:cubicBezTo>
                    <a:pt x="5717" y="9570"/>
                    <a:pt x="5409" y="9333"/>
                    <a:pt x="5635" y="9175"/>
                  </a:cubicBezTo>
                  <a:cubicBezTo>
                    <a:pt x="6047" y="9140"/>
                    <a:pt x="6454" y="9025"/>
                    <a:pt x="6846" y="8907"/>
                  </a:cubicBezTo>
                  <a:cubicBezTo>
                    <a:pt x="7338" y="8757"/>
                    <a:pt x="7823" y="8584"/>
                    <a:pt x="8298" y="8388"/>
                  </a:cubicBezTo>
                  <a:cubicBezTo>
                    <a:pt x="8334" y="8373"/>
                    <a:pt x="8368" y="8364"/>
                    <a:pt x="8398" y="8364"/>
                  </a:cubicBezTo>
                  <a:close/>
                  <a:moveTo>
                    <a:pt x="8128" y="9253"/>
                  </a:moveTo>
                  <a:lnTo>
                    <a:pt x="8128" y="9253"/>
                  </a:lnTo>
                  <a:cubicBezTo>
                    <a:pt x="8111" y="9394"/>
                    <a:pt x="8065" y="9535"/>
                    <a:pt x="7970" y="9650"/>
                  </a:cubicBezTo>
                  <a:cubicBezTo>
                    <a:pt x="7759" y="9866"/>
                    <a:pt x="7419" y="10011"/>
                    <a:pt x="7094" y="10011"/>
                  </a:cubicBezTo>
                  <a:cubicBezTo>
                    <a:pt x="6884" y="10011"/>
                    <a:pt x="6682" y="9950"/>
                    <a:pt x="6526" y="9809"/>
                  </a:cubicBezTo>
                  <a:cubicBezTo>
                    <a:pt x="7088" y="9717"/>
                    <a:pt x="7624" y="9523"/>
                    <a:pt x="8128" y="9253"/>
                  </a:cubicBezTo>
                  <a:close/>
                  <a:moveTo>
                    <a:pt x="6190" y="0"/>
                  </a:moveTo>
                  <a:cubicBezTo>
                    <a:pt x="5349" y="0"/>
                    <a:pt x="4477" y="178"/>
                    <a:pt x="3707" y="491"/>
                  </a:cubicBezTo>
                  <a:cubicBezTo>
                    <a:pt x="1" y="1929"/>
                    <a:pt x="44" y="7670"/>
                    <a:pt x="4479" y="7748"/>
                  </a:cubicBezTo>
                  <a:cubicBezTo>
                    <a:pt x="4393" y="8042"/>
                    <a:pt x="4638" y="8391"/>
                    <a:pt x="4952" y="8515"/>
                  </a:cubicBezTo>
                  <a:cubicBezTo>
                    <a:pt x="4840" y="8751"/>
                    <a:pt x="5033" y="9080"/>
                    <a:pt x="5278" y="9152"/>
                  </a:cubicBezTo>
                  <a:cubicBezTo>
                    <a:pt x="5149" y="9600"/>
                    <a:pt x="5601" y="9865"/>
                    <a:pt x="6007" y="9865"/>
                  </a:cubicBezTo>
                  <a:cubicBezTo>
                    <a:pt x="6073" y="9865"/>
                    <a:pt x="6139" y="9858"/>
                    <a:pt x="6200" y="9843"/>
                  </a:cubicBezTo>
                  <a:cubicBezTo>
                    <a:pt x="6397" y="10165"/>
                    <a:pt x="6740" y="10305"/>
                    <a:pt x="7098" y="10305"/>
                  </a:cubicBezTo>
                  <a:cubicBezTo>
                    <a:pt x="7777" y="10305"/>
                    <a:pt x="8514" y="9803"/>
                    <a:pt x="8431" y="9077"/>
                  </a:cubicBezTo>
                  <a:cubicBezTo>
                    <a:pt x="8791" y="8924"/>
                    <a:pt x="8990" y="8348"/>
                    <a:pt x="8601" y="8123"/>
                  </a:cubicBezTo>
                  <a:cubicBezTo>
                    <a:pt x="8725" y="7927"/>
                    <a:pt x="8661" y="7598"/>
                    <a:pt x="8442" y="7497"/>
                  </a:cubicBezTo>
                  <a:cubicBezTo>
                    <a:pt x="8630" y="7238"/>
                    <a:pt x="8681" y="6777"/>
                    <a:pt x="8431" y="6552"/>
                  </a:cubicBezTo>
                  <a:cubicBezTo>
                    <a:pt x="9454" y="5782"/>
                    <a:pt x="9970" y="4514"/>
                    <a:pt x="9854" y="3246"/>
                  </a:cubicBezTo>
                  <a:cubicBezTo>
                    <a:pt x="9832" y="913"/>
                    <a:pt x="8092" y="0"/>
                    <a:pt x="6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41;p43">
              <a:extLst>
                <a:ext uri="{FF2B5EF4-FFF2-40B4-BE49-F238E27FC236}">
                  <a16:creationId xmlns:a16="http://schemas.microsoft.com/office/drawing/2014/main" id="{2959AC70-7C16-338A-24BE-F21661E1FA78}"/>
                </a:ext>
              </a:extLst>
            </p:cNvPr>
            <p:cNvSpPr/>
            <p:nvPr/>
          </p:nvSpPr>
          <p:spPr>
            <a:xfrm>
              <a:off x="4177200" y="1740700"/>
              <a:ext cx="40100" cy="19000"/>
            </a:xfrm>
            <a:custGeom>
              <a:avLst/>
              <a:gdLst/>
              <a:ahLst/>
              <a:cxnLst/>
              <a:rect l="l" t="t" r="r" b="b"/>
              <a:pathLst>
                <a:path w="1604" h="760" extrusionOk="0">
                  <a:moveTo>
                    <a:pt x="1603" y="1"/>
                  </a:moveTo>
                  <a:lnTo>
                    <a:pt x="1603" y="1"/>
                  </a:lnTo>
                  <a:cubicBezTo>
                    <a:pt x="1099" y="272"/>
                    <a:pt x="563" y="465"/>
                    <a:pt x="1" y="554"/>
                  </a:cubicBezTo>
                  <a:cubicBezTo>
                    <a:pt x="157" y="695"/>
                    <a:pt x="372" y="759"/>
                    <a:pt x="594" y="759"/>
                  </a:cubicBezTo>
                  <a:cubicBezTo>
                    <a:pt x="1064" y="759"/>
                    <a:pt x="1564" y="470"/>
                    <a:pt x="1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42;p43">
              <a:extLst>
                <a:ext uri="{FF2B5EF4-FFF2-40B4-BE49-F238E27FC236}">
                  <a16:creationId xmlns:a16="http://schemas.microsoft.com/office/drawing/2014/main" id="{4F968ED7-69EA-C9A4-2CBC-3820D59B3DC1}"/>
                </a:ext>
              </a:extLst>
            </p:cNvPr>
            <p:cNvSpPr/>
            <p:nvPr/>
          </p:nvSpPr>
          <p:spPr>
            <a:xfrm>
              <a:off x="4149275" y="1718550"/>
              <a:ext cx="79550" cy="30200"/>
            </a:xfrm>
            <a:custGeom>
              <a:avLst/>
              <a:gdLst/>
              <a:ahLst/>
              <a:cxnLst/>
              <a:rect l="l" t="t" r="r" b="b"/>
              <a:pathLst>
                <a:path w="3182" h="1208" extrusionOk="0">
                  <a:moveTo>
                    <a:pt x="2990" y="1"/>
                  </a:moveTo>
                  <a:cubicBezTo>
                    <a:pt x="2962" y="1"/>
                    <a:pt x="2929" y="8"/>
                    <a:pt x="2890" y="25"/>
                  </a:cubicBezTo>
                  <a:cubicBezTo>
                    <a:pt x="2028" y="356"/>
                    <a:pt x="1152" y="711"/>
                    <a:pt x="227" y="812"/>
                  </a:cubicBezTo>
                  <a:cubicBezTo>
                    <a:pt x="1" y="970"/>
                    <a:pt x="309" y="1207"/>
                    <a:pt x="517" y="1207"/>
                  </a:cubicBezTo>
                  <a:cubicBezTo>
                    <a:pt x="537" y="1207"/>
                    <a:pt x="556" y="1205"/>
                    <a:pt x="573" y="1201"/>
                  </a:cubicBezTo>
                  <a:cubicBezTo>
                    <a:pt x="1417" y="1178"/>
                    <a:pt x="2224" y="864"/>
                    <a:pt x="2933" y="426"/>
                  </a:cubicBezTo>
                  <a:cubicBezTo>
                    <a:pt x="3115" y="355"/>
                    <a:pt x="3182" y="1"/>
                    <a:pt x="2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43;p43">
              <a:extLst>
                <a:ext uri="{FF2B5EF4-FFF2-40B4-BE49-F238E27FC236}">
                  <a16:creationId xmlns:a16="http://schemas.microsoft.com/office/drawing/2014/main" id="{C9DC7968-5C40-8E05-C801-0D9B6A90869E}"/>
                </a:ext>
              </a:extLst>
            </p:cNvPr>
            <p:cNvSpPr/>
            <p:nvPr/>
          </p:nvSpPr>
          <p:spPr>
            <a:xfrm>
              <a:off x="4141400" y="1702850"/>
              <a:ext cx="83325" cy="29025"/>
            </a:xfrm>
            <a:custGeom>
              <a:avLst/>
              <a:gdLst/>
              <a:ahLst/>
              <a:cxnLst/>
              <a:rect l="l" t="t" r="r" b="b"/>
              <a:pathLst>
                <a:path w="3333" h="1161" extrusionOk="0">
                  <a:moveTo>
                    <a:pt x="3128" y="1"/>
                  </a:moveTo>
                  <a:cubicBezTo>
                    <a:pt x="3100" y="1"/>
                    <a:pt x="3068" y="6"/>
                    <a:pt x="3032" y="19"/>
                  </a:cubicBezTo>
                  <a:cubicBezTo>
                    <a:pt x="2142" y="419"/>
                    <a:pt x="1199" y="670"/>
                    <a:pt x="234" y="811"/>
                  </a:cubicBezTo>
                  <a:cubicBezTo>
                    <a:pt x="0" y="912"/>
                    <a:pt x="173" y="1161"/>
                    <a:pt x="422" y="1161"/>
                  </a:cubicBezTo>
                  <a:cubicBezTo>
                    <a:pt x="459" y="1161"/>
                    <a:pt x="497" y="1155"/>
                    <a:pt x="536" y="1143"/>
                  </a:cubicBezTo>
                  <a:cubicBezTo>
                    <a:pt x="1424" y="1039"/>
                    <a:pt x="2268" y="696"/>
                    <a:pt x="3096" y="379"/>
                  </a:cubicBezTo>
                  <a:cubicBezTo>
                    <a:pt x="3311" y="303"/>
                    <a:pt x="3333" y="1"/>
                    <a:pt x="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44;p43">
              <a:extLst>
                <a:ext uri="{FF2B5EF4-FFF2-40B4-BE49-F238E27FC236}">
                  <a16:creationId xmlns:a16="http://schemas.microsoft.com/office/drawing/2014/main" id="{71F07A6F-7740-8583-E5B7-C8232FC7825D}"/>
                </a:ext>
              </a:extLst>
            </p:cNvPr>
            <p:cNvSpPr/>
            <p:nvPr/>
          </p:nvSpPr>
          <p:spPr>
            <a:xfrm>
              <a:off x="4129475" y="1678025"/>
              <a:ext cx="92425" cy="38200"/>
            </a:xfrm>
            <a:custGeom>
              <a:avLst/>
              <a:gdLst/>
              <a:ahLst/>
              <a:cxnLst/>
              <a:rect l="l" t="t" r="r" b="b"/>
              <a:pathLst>
                <a:path w="3697" h="1528" extrusionOk="0">
                  <a:moveTo>
                    <a:pt x="3555" y="0"/>
                  </a:moveTo>
                  <a:cubicBezTo>
                    <a:pt x="2590" y="652"/>
                    <a:pt x="1368" y="951"/>
                    <a:pt x="218" y="997"/>
                  </a:cubicBezTo>
                  <a:cubicBezTo>
                    <a:pt x="0" y="1189"/>
                    <a:pt x="332" y="1527"/>
                    <a:pt x="581" y="1527"/>
                  </a:cubicBezTo>
                  <a:cubicBezTo>
                    <a:pt x="609" y="1527"/>
                    <a:pt x="636" y="1523"/>
                    <a:pt x="662" y="1513"/>
                  </a:cubicBezTo>
                  <a:cubicBezTo>
                    <a:pt x="1296" y="1387"/>
                    <a:pt x="3656" y="1041"/>
                    <a:pt x="3688" y="303"/>
                  </a:cubicBezTo>
                  <a:cubicBezTo>
                    <a:pt x="3697" y="199"/>
                    <a:pt x="3688" y="6"/>
                    <a:pt x="3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45;p43">
              <a:extLst>
                <a:ext uri="{FF2B5EF4-FFF2-40B4-BE49-F238E27FC236}">
                  <a16:creationId xmlns:a16="http://schemas.microsoft.com/office/drawing/2014/main" id="{FE928CAE-42F1-42E6-F227-C5E108BD13AC}"/>
                </a:ext>
              </a:extLst>
            </p:cNvPr>
            <p:cNvSpPr/>
            <p:nvPr/>
          </p:nvSpPr>
          <p:spPr>
            <a:xfrm>
              <a:off x="4025250" y="1517000"/>
              <a:ext cx="244700" cy="178800"/>
            </a:xfrm>
            <a:custGeom>
              <a:avLst/>
              <a:gdLst/>
              <a:ahLst/>
              <a:cxnLst/>
              <a:rect l="l" t="t" r="r" b="b"/>
              <a:pathLst>
                <a:path w="9788" h="7152" extrusionOk="0">
                  <a:moveTo>
                    <a:pt x="7393" y="2279"/>
                  </a:moveTo>
                  <a:cubicBezTo>
                    <a:pt x="7434" y="2279"/>
                    <a:pt x="7475" y="2285"/>
                    <a:pt x="7517" y="2297"/>
                  </a:cubicBezTo>
                  <a:cubicBezTo>
                    <a:pt x="7782" y="2323"/>
                    <a:pt x="8246" y="2988"/>
                    <a:pt x="7863" y="3098"/>
                  </a:cubicBezTo>
                  <a:cubicBezTo>
                    <a:pt x="7652" y="3095"/>
                    <a:pt x="7736" y="2813"/>
                    <a:pt x="7609" y="2706"/>
                  </a:cubicBezTo>
                  <a:cubicBezTo>
                    <a:pt x="7556" y="2641"/>
                    <a:pt x="7473" y="2575"/>
                    <a:pt x="7388" y="2575"/>
                  </a:cubicBezTo>
                  <a:cubicBezTo>
                    <a:pt x="7364" y="2575"/>
                    <a:pt x="7339" y="2581"/>
                    <a:pt x="7315" y="2594"/>
                  </a:cubicBezTo>
                  <a:cubicBezTo>
                    <a:pt x="7266" y="2620"/>
                    <a:pt x="7220" y="2657"/>
                    <a:pt x="7191" y="2700"/>
                  </a:cubicBezTo>
                  <a:cubicBezTo>
                    <a:pt x="7085" y="2873"/>
                    <a:pt x="7122" y="3089"/>
                    <a:pt x="7142" y="3282"/>
                  </a:cubicBezTo>
                  <a:cubicBezTo>
                    <a:pt x="7151" y="3363"/>
                    <a:pt x="7073" y="3429"/>
                    <a:pt x="6998" y="3435"/>
                  </a:cubicBezTo>
                  <a:cubicBezTo>
                    <a:pt x="6742" y="3415"/>
                    <a:pt x="6828" y="2939"/>
                    <a:pt x="6848" y="2764"/>
                  </a:cubicBezTo>
                  <a:cubicBezTo>
                    <a:pt x="6905" y="2509"/>
                    <a:pt x="7133" y="2279"/>
                    <a:pt x="7393" y="2279"/>
                  </a:cubicBezTo>
                  <a:close/>
                  <a:moveTo>
                    <a:pt x="5963" y="3678"/>
                  </a:moveTo>
                  <a:cubicBezTo>
                    <a:pt x="6019" y="3678"/>
                    <a:pt x="6074" y="3708"/>
                    <a:pt x="6096" y="3778"/>
                  </a:cubicBezTo>
                  <a:cubicBezTo>
                    <a:pt x="6168" y="4026"/>
                    <a:pt x="6249" y="4323"/>
                    <a:pt x="6133" y="4571"/>
                  </a:cubicBezTo>
                  <a:cubicBezTo>
                    <a:pt x="6048" y="4701"/>
                    <a:pt x="5941" y="4753"/>
                    <a:pt x="5830" y="4753"/>
                  </a:cubicBezTo>
                  <a:cubicBezTo>
                    <a:pt x="5547" y="4753"/>
                    <a:pt x="5232" y="4418"/>
                    <a:pt x="5162" y="4147"/>
                  </a:cubicBezTo>
                  <a:cubicBezTo>
                    <a:pt x="5151" y="4015"/>
                    <a:pt x="5218" y="3952"/>
                    <a:pt x="5293" y="3952"/>
                  </a:cubicBezTo>
                  <a:cubicBezTo>
                    <a:pt x="5370" y="3952"/>
                    <a:pt x="5456" y="4017"/>
                    <a:pt x="5479" y="4141"/>
                  </a:cubicBezTo>
                  <a:cubicBezTo>
                    <a:pt x="5505" y="4196"/>
                    <a:pt x="5540" y="4251"/>
                    <a:pt x="5586" y="4297"/>
                  </a:cubicBezTo>
                  <a:cubicBezTo>
                    <a:pt x="5635" y="4348"/>
                    <a:pt x="5732" y="4456"/>
                    <a:pt x="5813" y="4456"/>
                  </a:cubicBezTo>
                  <a:cubicBezTo>
                    <a:pt x="5837" y="4456"/>
                    <a:pt x="5860" y="4447"/>
                    <a:pt x="5880" y="4424"/>
                  </a:cubicBezTo>
                  <a:cubicBezTo>
                    <a:pt x="5880" y="4421"/>
                    <a:pt x="5883" y="4415"/>
                    <a:pt x="5886" y="4412"/>
                  </a:cubicBezTo>
                  <a:cubicBezTo>
                    <a:pt x="5900" y="4320"/>
                    <a:pt x="5894" y="4219"/>
                    <a:pt x="5880" y="4124"/>
                  </a:cubicBezTo>
                  <a:cubicBezTo>
                    <a:pt x="5865" y="4038"/>
                    <a:pt x="5839" y="3951"/>
                    <a:pt x="5811" y="3867"/>
                  </a:cubicBezTo>
                  <a:cubicBezTo>
                    <a:pt x="5775" y="3757"/>
                    <a:pt x="5871" y="3678"/>
                    <a:pt x="5963" y="3678"/>
                  </a:cubicBezTo>
                  <a:close/>
                  <a:moveTo>
                    <a:pt x="3442" y="3727"/>
                  </a:moveTo>
                  <a:cubicBezTo>
                    <a:pt x="3466" y="3727"/>
                    <a:pt x="3489" y="3729"/>
                    <a:pt x="3514" y="3732"/>
                  </a:cubicBezTo>
                  <a:cubicBezTo>
                    <a:pt x="3518" y="3732"/>
                    <a:pt x="3523" y="3731"/>
                    <a:pt x="3527" y="3731"/>
                  </a:cubicBezTo>
                  <a:cubicBezTo>
                    <a:pt x="3818" y="3731"/>
                    <a:pt x="4321" y="4438"/>
                    <a:pt x="4015" y="4594"/>
                  </a:cubicBezTo>
                  <a:cubicBezTo>
                    <a:pt x="3996" y="4599"/>
                    <a:pt x="3979" y="4601"/>
                    <a:pt x="3964" y="4601"/>
                  </a:cubicBezTo>
                  <a:cubicBezTo>
                    <a:pt x="3820" y="4601"/>
                    <a:pt x="3811" y="4401"/>
                    <a:pt x="3759" y="4294"/>
                  </a:cubicBezTo>
                  <a:cubicBezTo>
                    <a:pt x="3736" y="4248"/>
                    <a:pt x="3707" y="4205"/>
                    <a:pt x="3675" y="4161"/>
                  </a:cubicBezTo>
                  <a:cubicBezTo>
                    <a:pt x="3635" y="4112"/>
                    <a:pt x="3589" y="4075"/>
                    <a:pt x="3531" y="4046"/>
                  </a:cubicBezTo>
                  <a:cubicBezTo>
                    <a:pt x="3531" y="4047"/>
                    <a:pt x="3531" y="4047"/>
                    <a:pt x="3530" y="4047"/>
                  </a:cubicBezTo>
                  <a:cubicBezTo>
                    <a:pt x="3528" y="4047"/>
                    <a:pt x="3523" y="4044"/>
                    <a:pt x="3516" y="4038"/>
                  </a:cubicBezTo>
                  <a:lnTo>
                    <a:pt x="3514" y="4038"/>
                  </a:lnTo>
                  <a:lnTo>
                    <a:pt x="3470" y="4026"/>
                  </a:lnTo>
                  <a:cubicBezTo>
                    <a:pt x="3463" y="4025"/>
                    <a:pt x="3454" y="4025"/>
                    <a:pt x="3446" y="4025"/>
                  </a:cubicBezTo>
                  <a:cubicBezTo>
                    <a:pt x="3412" y="4025"/>
                    <a:pt x="3375" y="4030"/>
                    <a:pt x="3352" y="4046"/>
                  </a:cubicBezTo>
                  <a:cubicBezTo>
                    <a:pt x="3344" y="4050"/>
                    <a:pt x="3340" y="4053"/>
                    <a:pt x="3339" y="4053"/>
                  </a:cubicBezTo>
                  <a:cubicBezTo>
                    <a:pt x="3338" y="4053"/>
                    <a:pt x="3338" y="4053"/>
                    <a:pt x="3338" y="4052"/>
                  </a:cubicBezTo>
                  <a:cubicBezTo>
                    <a:pt x="3300" y="4069"/>
                    <a:pt x="3274" y="4098"/>
                    <a:pt x="3251" y="4127"/>
                  </a:cubicBezTo>
                  <a:cubicBezTo>
                    <a:pt x="3231" y="4150"/>
                    <a:pt x="3220" y="4176"/>
                    <a:pt x="3208" y="4199"/>
                  </a:cubicBezTo>
                  <a:cubicBezTo>
                    <a:pt x="3202" y="4205"/>
                    <a:pt x="3202" y="4208"/>
                    <a:pt x="3202" y="4210"/>
                  </a:cubicBezTo>
                  <a:cubicBezTo>
                    <a:pt x="3202" y="4210"/>
                    <a:pt x="3202" y="4213"/>
                    <a:pt x="3199" y="4213"/>
                  </a:cubicBezTo>
                  <a:cubicBezTo>
                    <a:pt x="3168" y="4320"/>
                    <a:pt x="3168" y="4424"/>
                    <a:pt x="3185" y="4530"/>
                  </a:cubicBezTo>
                  <a:cubicBezTo>
                    <a:pt x="3257" y="4735"/>
                    <a:pt x="3186" y="4848"/>
                    <a:pt x="3093" y="4848"/>
                  </a:cubicBezTo>
                  <a:cubicBezTo>
                    <a:pt x="2968" y="4848"/>
                    <a:pt x="2802" y="4639"/>
                    <a:pt x="2905" y="4167"/>
                  </a:cubicBezTo>
                  <a:cubicBezTo>
                    <a:pt x="2977" y="3916"/>
                    <a:pt x="3180" y="3727"/>
                    <a:pt x="3442" y="3727"/>
                  </a:cubicBezTo>
                  <a:close/>
                  <a:moveTo>
                    <a:pt x="5677" y="0"/>
                  </a:moveTo>
                  <a:cubicBezTo>
                    <a:pt x="4710" y="0"/>
                    <a:pt x="3736" y="240"/>
                    <a:pt x="2900" y="697"/>
                  </a:cubicBezTo>
                  <a:cubicBezTo>
                    <a:pt x="822" y="1792"/>
                    <a:pt x="0" y="4992"/>
                    <a:pt x="2044" y="6531"/>
                  </a:cubicBezTo>
                  <a:cubicBezTo>
                    <a:pt x="2650" y="6996"/>
                    <a:pt x="3412" y="7151"/>
                    <a:pt x="4163" y="7151"/>
                  </a:cubicBezTo>
                  <a:cubicBezTo>
                    <a:pt x="4318" y="7151"/>
                    <a:pt x="4473" y="7145"/>
                    <a:pt x="4626" y="7133"/>
                  </a:cubicBezTo>
                  <a:cubicBezTo>
                    <a:pt x="7208" y="7064"/>
                    <a:pt x="9788" y="5084"/>
                    <a:pt x="9010" y="2277"/>
                  </a:cubicBezTo>
                  <a:cubicBezTo>
                    <a:pt x="8848" y="1426"/>
                    <a:pt x="8367" y="593"/>
                    <a:pt x="7508" y="308"/>
                  </a:cubicBezTo>
                  <a:cubicBezTo>
                    <a:pt x="6926" y="101"/>
                    <a:pt x="6303" y="0"/>
                    <a:pt x="5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446;p43">
              <a:extLst>
                <a:ext uri="{FF2B5EF4-FFF2-40B4-BE49-F238E27FC236}">
                  <a16:creationId xmlns:a16="http://schemas.microsoft.com/office/drawing/2014/main" id="{115BEE3D-5B6A-AD22-513C-646FCE43316B}"/>
                </a:ext>
              </a:extLst>
            </p:cNvPr>
            <p:cNvSpPr/>
            <p:nvPr/>
          </p:nvSpPr>
          <p:spPr>
            <a:xfrm>
              <a:off x="4192750" y="1573975"/>
              <a:ext cx="32750" cy="28675"/>
            </a:xfrm>
            <a:custGeom>
              <a:avLst/>
              <a:gdLst/>
              <a:ahLst/>
              <a:cxnLst/>
              <a:rect l="l" t="t" r="r" b="b"/>
              <a:pathLst>
                <a:path w="1310" h="1147" extrusionOk="0">
                  <a:moveTo>
                    <a:pt x="713" y="1"/>
                  </a:moveTo>
                  <a:cubicBezTo>
                    <a:pt x="354" y="1"/>
                    <a:pt x="1" y="402"/>
                    <a:pt x="148" y="1009"/>
                  </a:cubicBezTo>
                  <a:cubicBezTo>
                    <a:pt x="152" y="1101"/>
                    <a:pt x="225" y="1146"/>
                    <a:pt x="297" y="1146"/>
                  </a:cubicBezTo>
                  <a:cubicBezTo>
                    <a:pt x="374" y="1146"/>
                    <a:pt x="451" y="1096"/>
                    <a:pt x="445" y="998"/>
                  </a:cubicBezTo>
                  <a:cubicBezTo>
                    <a:pt x="428" y="807"/>
                    <a:pt x="387" y="591"/>
                    <a:pt x="494" y="418"/>
                  </a:cubicBezTo>
                  <a:cubicBezTo>
                    <a:pt x="523" y="375"/>
                    <a:pt x="572" y="335"/>
                    <a:pt x="618" y="312"/>
                  </a:cubicBezTo>
                  <a:cubicBezTo>
                    <a:pt x="642" y="298"/>
                    <a:pt x="668" y="292"/>
                    <a:pt x="693" y="292"/>
                  </a:cubicBezTo>
                  <a:cubicBezTo>
                    <a:pt x="777" y="292"/>
                    <a:pt x="861" y="359"/>
                    <a:pt x="912" y="421"/>
                  </a:cubicBezTo>
                  <a:cubicBezTo>
                    <a:pt x="970" y="493"/>
                    <a:pt x="1004" y="586"/>
                    <a:pt x="1010" y="675"/>
                  </a:cubicBezTo>
                  <a:cubicBezTo>
                    <a:pt x="1014" y="768"/>
                    <a:pt x="1085" y="813"/>
                    <a:pt x="1156" y="813"/>
                  </a:cubicBezTo>
                  <a:cubicBezTo>
                    <a:pt x="1233" y="813"/>
                    <a:pt x="1310" y="762"/>
                    <a:pt x="1307" y="663"/>
                  </a:cubicBezTo>
                  <a:cubicBezTo>
                    <a:pt x="1221" y="199"/>
                    <a:pt x="966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47;p43">
              <a:extLst>
                <a:ext uri="{FF2B5EF4-FFF2-40B4-BE49-F238E27FC236}">
                  <a16:creationId xmlns:a16="http://schemas.microsoft.com/office/drawing/2014/main" id="{E000DC96-A8DB-F4FB-AC9C-BE780D8F33BA}"/>
                </a:ext>
              </a:extLst>
            </p:cNvPr>
            <p:cNvSpPr/>
            <p:nvPr/>
          </p:nvSpPr>
          <p:spPr>
            <a:xfrm>
              <a:off x="4111625" y="1617575"/>
              <a:ext cx="475" cy="75"/>
            </a:xfrm>
            <a:custGeom>
              <a:avLst/>
              <a:gdLst/>
              <a:ahLst/>
              <a:cxnLst/>
              <a:rect l="l" t="t" r="r" b="b"/>
              <a:pathLst>
                <a:path w="19" h="3" extrusionOk="0">
                  <a:moveTo>
                    <a:pt x="1" y="0"/>
                  </a:moveTo>
                  <a:cubicBezTo>
                    <a:pt x="12" y="3"/>
                    <a:pt x="15" y="3"/>
                    <a:pt x="18" y="3"/>
                  </a:cubicBezTo>
                  <a:cubicBezTo>
                    <a:pt x="15" y="0"/>
                    <a:pt x="4" y="0"/>
                    <a:pt x="1" y="0"/>
                  </a:cubicBezTo>
                  <a:close/>
                </a:path>
              </a:pathLst>
            </a:custGeom>
            <a:solidFill>
              <a:srgbClr val="680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48;p43">
              <a:extLst>
                <a:ext uri="{FF2B5EF4-FFF2-40B4-BE49-F238E27FC236}">
                  <a16:creationId xmlns:a16="http://schemas.microsoft.com/office/drawing/2014/main" id="{73A97E05-E255-FD2A-6FD7-08E29D014E65}"/>
                </a:ext>
              </a:extLst>
            </p:cNvPr>
            <p:cNvSpPr/>
            <p:nvPr/>
          </p:nvSpPr>
          <p:spPr>
            <a:xfrm>
              <a:off x="4095200" y="1610100"/>
              <a:ext cx="38125" cy="28025"/>
            </a:xfrm>
            <a:custGeom>
              <a:avLst/>
              <a:gdLst/>
              <a:ahLst/>
              <a:cxnLst/>
              <a:rect l="l" t="t" r="r" b="b"/>
              <a:pathLst>
                <a:path w="1525" h="1121" extrusionOk="0">
                  <a:moveTo>
                    <a:pt x="641" y="1"/>
                  </a:moveTo>
                  <a:cubicBezTo>
                    <a:pt x="379" y="1"/>
                    <a:pt x="176" y="189"/>
                    <a:pt x="102" y="440"/>
                  </a:cubicBezTo>
                  <a:cubicBezTo>
                    <a:pt x="0" y="911"/>
                    <a:pt x="167" y="1121"/>
                    <a:pt x="293" y="1121"/>
                  </a:cubicBezTo>
                  <a:cubicBezTo>
                    <a:pt x="385" y="1121"/>
                    <a:pt x="456" y="1008"/>
                    <a:pt x="384" y="803"/>
                  </a:cubicBezTo>
                  <a:cubicBezTo>
                    <a:pt x="367" y="697"/>
                    <a:pt x="367" y="590"/>
                    <a:pt x="399" y="486"/>
                  </a:cubicBezTo>
                  <a:cubicBezTo>
                    <a:pt x="401" y="486"/>
                    <a:pt x="401" y="484"/>
                    <a:pt x="401" y="484"/>
                  </a:cubicBezTo>
                  <a:cubicBezTo>
                    <a:pt x="401" y="481"/>
                    <a:pt x="401" y="475"/>
                    <a:pt x="404" y="472"/>
                  </a:cubicBezTo>
                  <a:cubicBezTo>
                    <a:pt x="419" y="446"/>
                    <a:pt x="430" y="423"/>
                    <a:pt x="448" y="400"/>
                  </a:cubicBezTo>
                  <a:cubicBezTo>
                    <a:pt x="473" y="371"/>
                    <a:pt x="499" y="342"/>
                    <a:pt x="534" y="325"/>
                  </a:cubicBezTo>
                  <a:cubicBezTo>
                    <a:pt x="562" y="303"/>
                    <a:pt x="615" y="299"/>
                    <a:pt x="652" y="299"/>
                  </a:cubicBezTo>
                  <a:lnTo>
                    <a:pt x="652" y="299"/>
                  </a:lnTo>
                  <a:cubicBezTo>
                    <a:pt x="661" y="299"/>
                    <a:pt x="670" y="299"/>
                    <a:pt x="672" y="302"/>
                  </a:cubicBezTo>
                  <a:lnTo>
                    <a:pt x="716" y="314"/>
                  </a:lnTo>
                  <a:lnTo>
                    <a:pt x="718" y="314"/>
                  </a:lnTo>
                  <a:cubicBezTo>
                    <a:pt x="725" y="320"/>
                    <a:pt x="730" y="323"/>
                    <a:pt x="732" y="323"/>
                  </a:cubicBezTo>
                  <a:cubicBezTo>
                    <a:pt x="733" y="323"/>
                    <a:pt x="733" y="323"/>
                    <a:pt x="733" y="322"/>
                  </a:cubicBezTo>
                  <a:cubicBezTo>
                    <a:pt x="791" y="351"/>
                    <a:pt x="837" y="388"/>
                    <a:pt x="877" y="437"/>
                  </a:cubicBezTo>
                  <a:cubicBezTo>
                    <a:pt x="909" y="481"/>
                    <a:pt x="938" y="524"/>
                    <a:pt x="961" y="570"/>
                  </a:cubicBezTo>
                  <a:cubicBezTo>
                    <a:pt x="1013" y="677"/>
                    <a:pt x="1022" y="877"/>
                    <a:pt x="1166" y="877"/>
                  </a:cubicBezTo>
                  <a:cubicBezTo>
                    <a:pt x="1181" y="877"/>
                    <a:pt x="1198" y="875"/>
                    <a:pt x="1217" y="870"/>
                  </a:cubicBezTo>
                  <a:cubicBezTo>
                    <a:pt x="1524" y="713"/>
                    <a:pt x="1018" y="5"/>
                    <a:pt x="725" y="5"/>
                  </a:cubicBezTo>
                  <a:cubicBezTo>
                    <a:pt x="721" y="5"/>
                    <a:pt x="717" y="5"/>
                    <a:pt x="713" y="5"/>
                  </a:cubicBezTo>
                  <a:cubicBezTo>
                    <a:pt x="688" y="2"/>
                    <a:pt x="665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49;p43">
              <a:extLst>
                <a:ext uri="{FF2B5EF4-FFF2-40B4-BE49-F238E27FC236}">
                  <a16:creationId xmlns:a16="http://schemas.microsoft.com/office/drawing/2014/main" id="{0838F394-5A2F-BB4F-CBE4-789AFA270AEB}"/>
                </a:ext>
              </a:extLst>
            </p:cNvPr>
            <p:cNvSpPr/>
            <p:nvPr/>
          </p:nvSpPr>
          <p:spPr>
            <a:xfrm>
              <a:off x="4108675" y="1618150"/>
              <a:ext cx="400" cy="200"/>
            </a:xfrm>
            <a:custGeom>
              <a:avLst/>
              <a:gdLst/>
              <a:ahLst/>
              <a:cxnLst/>
              <a:rect l="l" t="t" r="r" b="b"/>
              <a:pathLst>
                <a:path w="16" h="8" extrusionOk="0">
                  <a:moveTo>
                    <a:pt x="15" y="0"/>
                  </a:moveTo>
                  <a:lnTo>
                    <a:pt x="15" y="0"/>
                  </a:lnTo>
                  <a:cubicBezTo>
                    <a:pt x="9" y="0"/>
                    <a:pt x="7" y="3"/>
                    <a:pt x="1" y="6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3" y="7"/>
                    <a:pt x="7" y="4"/>
                    <a:pt x="15" y="0"/>
                  </a:cubicBezTo>
                  <a:close/>
                </a:path>
              </a:pathLst>
            </a:custGeom>
            <a:solidFill>
              <a:srgbClr val="680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50;p43">
              <a:extLst>
                <a:ext uri="{FF2B5EF4-FFF2-40B4-BE49-F238E27FC236}">
                  <a16:creationId xmlns:a16="http://schemas.microsoft.com/office/drawing/2014/main" id="{A69D6D42-ED87-4A61-97D2-46634D641C10}"/>
                </a:ext>
              </a:extLst>
            </p:cNvPr>
            <p:cNvSpPr/>
            <p:nvPr/>
          </p:nvSpPr>
          <p:spPr>
            <a:xfrm>
              <a:off x="4162075" y="1620150"/>
              <a:ext cx="175" cy="400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1"/>
                  </a:moveTo>
                  <a:cubicBezTo>
                    <a:pt x="0" y="10"/>
                    <a:pt x="3" y="12"/>
                    <a:pt x="6" y="15"/>
                  </a:cubicBezTo>
                  <a:cubicBezTo>
                    <a:pt x="6" y="15"/>
                    <a:pt x="6" y="12"/>
                    <a:pt x="0" y="1"/>
                  </a:cubicBezTo>
                  <a:close/>
                </a:path>
              </a:pathLst>
            </a:custGeom>
            <a:solidFill>
              <a:srgbClr val="680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51;p43">
              <a:extLst>
                <a:ext uri="{FF2B5EF4-FFF2-40B4-BE49-F238E27FC236}">
                  <a16:creationId xmlns:a16="http://schemas.microsoft.com/office/drawing/2014/main" id="{12510B4E-40C4-EBFF-B843-0839C830D1A8}"/>
                </a:ext>
              </a:extLst>
            </p:cNvPr>
            <p:cNvSpPr/>
            <p:nvPr/>
          </p:nvSpPr>
          <p:spPr>
            <a:xfrm>
              <a:off x="4152000" y="1608950"/>
              <a:ext cx="31050" cy="27000"/>
            </a:xfrm>
            <a:custGeom>
              <a:avLst/>
              <a:gdLst/>
              <a:ahLst/>
              <a:cxnLst/>
              <a:rect l="l" t="t" r="r" b="b"/>
              <a:pathLst>
                <a:path w="1242" h="1080" extrusionOk="0">
                  <a:moveTo>
                    <a:pt x="887" y="0"/>
                  </a:moveTo>
                  <a:cubicBezTo>
                    <a:pt x="795" y="0"/>
                    <a:pt x="699" y="79"/>
                    <a:pt x="735" y="189"/>
                  </a:cubicBezTo>
                  <a:cubicBezTo>
                    <a:pt x="764" y="273"/>
                    <a:pt x="790" y="357"/>
                    <a:pt x="804" y="446"/>
                  </a:cubicBezTo>
                  <a:cubicBezTo>
                    <a:pt x="818" y="538"/>
                    <a:pt x="824" y="642"/>
                    <a:pt x="810" y="734"/>
                  </a:cubicBezTo>
                  <a:cubicBezTo>
                    <a:pt x="807" y="737"/>
                    <a:pt x="804" y="743"/>
                    <a:pt x="804" y="746"/>
                  </a:cubicBezTo>
                  <a:cubicBezTo>
                    <a:pt x="785" y="768"/>
                    <a:pt x="762" y="777"/>
                    <a:pt x="739" y="777"/>
                  </a:cubicBezTo>
                  <a:cubicBezTo>
                    <a:pt x="655" y="777"/>
                    <a:pt x="554" y="665"/>
                    <a:pt x="504" y="616"/>
                  </a:cubicBezTo>
                  <a:cubicBezTo>
                    <a:pt x="467" y="570"/>
                    <a:pt x="432" y="518"/>
                    <a:pt x="406" y="463"/>
                  </a:cubicBezTo>
                  <a:cubicBezTo>
                    <a:pt x="366" y="328"/>
                    <a:pt x="291" y="270"/>
                    <a:pt x="223" y="270"/>
                  </a:cubicBezTo>
                  <a:cubicBezTo>
                    <a:pt x="97" y="270"/>
                    <a:pt x="1" y="475"/>
                    <a:pt x="236" y="749"/>
                  </a:cubicBezTo>
                  <a:cubicBezTo>
                    <a:pt x="430" y="983"/>
                    <a:pt x="609" y="1080"/>
                    <a:pt x="756" y="1080"/>
                  </a:cubicBezTo>
                  <a:cubicBezTo>
                    <a:pt x="1081" y="1080"/>
                    <a:pt x="1241" y="600"/>
                    <a:pt x="1020" y="100"/>
                  </a:cubicBezTo>
                  <a:cubicBezTo>
                    <a:pt x="998" y="30"/>
                    <a:pt x="943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52;p43">
              <a:extLst>
                <a:ext uri="{FF2B5EF4-FFF2-40B4-BE49-F238E27FC236}">
                  <a16:creationId xmlns:a16="http://schemas.microsoft.com/office/drawing/2014/main" id="{3E9ACD6D-497C-DAFC-BEFB-394D120E094F}"/>
                </a:ext>
              </a:extLst>
            </p:cNvPr>
            <p:cNvSpPr/>
            <p:nvPr/>
          </p:nvSpPr>
          <p:spPr>
            <a:xfrm>
              <a:off x="4104575" y="1452375"/>
              <a:ext cx="30575" cy="49450"/>
            </a:xfrm>
            <a:custGeom>
              <a:avLst/>
              <a:gdLst/>
              <a:ahLst/>
              <a:cxnLst/>
              <a:rect l="l" t="t" r="r" b="b"/>
              <a:pathLst>
                <a:path w="1223" h="1978" extrusionOk="0">
                  <a:moveTo>
                    <a:pt x="497" y="291"/>
                  </a:moveTo>
                  <a:cubicBezTo>
                    <a:pt x="628" y="291"/>
                    <a:pt x="802" y="600"/>
                    <a:pt x="859" y="1400"/>
                  </a:cubicBezTo>
                  <a:cubicBezTo>
                    <a:pt x="856" y="1458"/>
                    <a:pt x="845" y="1515"/>
                    <a:pt x="828" y="1567"/>
                  </a:cubicBezTo>
                  <a:cubicBezTo>
                    <a:pt x="816" y="1602"/>
                    <a:pt x="793" y="1631"/>
                    <a:pt x="773" y="1654"/>
                  </a:cubicBezTo>
                  <a:cubicBezTo>
                    <a:pt x="764" y="1660"/>
                    <a:pt x="750" y="1668"/>
                    <a:pt x="741" y="1674"/>
                  </a:cubicBezTo>
                  <a:cubicBezTo>
                    <a:pt x="717" y="1678"/>
                    <a:pt x="710" y="1684"/>
                    <a:pt x="697" y="1684"/>
                  </a:cubicBezTo>
                  <a:cubicBezTo>
                    <a:pt x="693" y="1684"/>
                    <a:pt x="689" y="1684"/>
                    <a:pt x="684" y="1683"/>
                  </a:cubicBezTo>
                  <a:cubicBezTo>
                    <a:pt x="684" y="1683"/>
                    <a:pt x="684" y="1680"/>
                    <a:pt x="678" y="1680"/>
                  </a:cubicBezTo>
                  <a:cubicBezTo>
                    <a:pt x="207" y="940"/>
                    <a:pt x="308" y="291"/>
                    <a:pt x="497" y="291"/>
                  </a:cubicBezTo>
                  <a:close/>
                  <a:moveTo>
                    <a:pt x="510" y="0"/>
                  </a:moveTo>
                  <a:cubicBezTo>
                    <a:pt x="297" y="0"/>
                    <a:pt x="82" y="164"/>
                    <a:pt x="55" y="397"/>
                  </a:cubicBezTo>
                  <a:cubicBezTo>
                    <a:pt x="0" y="919"/>
                    <a:pt x="171" y="1536"/>
                    <a:pt x="519" y="1925"/>
                  </a:cubicBezTo>
                  <a:cubicBezTo>
                    <a:pt x="599" y="1961"/>
                    <a:pt x="671" y="1977"/>
                    <a:pt x="734" y="1977"/>
                  </a:cubicBezTo>
                  <a:cubicBezTo>
                    <a:pt x="1155" y="1977"/>
                    <a:pt x="1222" y="1260"/>
                    <a:pt x="1107" y="904"/>
                  </a:cubicBezTo>
                  <a:cubicBezTo>
                    <a:pt x="1055" y="651"/>
                    <a:pt x="992" y="334"/>
                    <a:pt x="807" y="138"/>
                  </a:cubicBezTo>
                  <a:cubicBezTo>
                    <a:pt x="725" y="42"/>
                    <a:pt x="6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53;p43">
              <a:extLst>
                <a:ext uri="{FF2B5EF4-FFF2-40B4-BE49-F238E27FC236}">
                  <a16:creationId xmlns:a16="http://schemas.microsoft.com/office/drawing/2014/main" id="{2FB7A4EE-024D-3420-5CBF-DA13CE46D6F6}"/>
                </a:ext>
              </a:extLst>
            </p:cNvPr>
            <p:cNvSpPr/>
            <p:nvPr/>
          </p:nvSpPr>
          <p:spPr>
            <a:xfrm>
              <a:off x="4109925" y="1459450"/>
              <a:ext cx="16225" cy="35050"/>
            </a:xfrm>
            <a:custGeom>
              <a:avLst/>
              <a:gdLst/>
              <a:ahLst/>
              <a:cxnLst/>
              <a:rect l="l" t="t" r="r" b="b"/>
              <a:pathLst>
                <a:path w="649" h="1402" extrusionOk="0">
                  <a:moveTo>
                    <a:pt x="281" y="0"/>
                  </a:moveTo>
                  <a:cubicBezTo>
                    <a:pt x="93" y="0"/>
                    <a:pt x="1" y="679"/>
                    <a:pt x="464" y="1397"/>
                  </a:cubicBezTo>
                  <a:cubicBezTo>
                    <a:pt x="470" y="1397"/>
                    <a:pt x="470" y="1400"/>
                    <a:pt x="470" y="1400"/>
                  </a:cubicBezTo>
                  <a:cubicBezTo>
                    <a:pt x="475" y="1401"/>
                    <a:pt x="479" y="1401"/>
                    <a:pt x="483" y="1401"/>
                  </a:cubicBezTo>
                  <a:cubicBezTo>
                    <a:pt x="496" y="1401"/>
                    <a:pt x="503" y="1395"/>
                    <a:pt x="527" y="1391"/>
                  </a:cubicBezTo>
                  <a:cubicBezTo>
                    <a:pt x="536" y="1385"/>
                    <a:pt x="550" y="1377"/>
                    <a:pt x="559" y="1371"/>
                  </a:cubicBezTo>
                  <a:cubicBezTo>
                    <a:pt x="579" y="1348"/>
                    <a:pt x="602" y="1319"/>
                    <a:pt x="614" y="1284"/>
                  </a:cubicBezTo>
                  <a:cubicBezTo>
                    <a:pt x="637" y="1204"/>
                    <a:pt x="648" y="1120"/>
                    <a:pt x="645" y="1036"/>
                  </a:cubicBezTo>
                  <a:cubicBezTo>
                    <a:pt x="567" y="287"/>
                    <a:pt x="404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454;p43">
              <a:extLst>
                <a:ext uri="{FF2B5EF4-FFF2-40B4-BE49-F238E27FC236}">
                  <a16:creationId xmlns:a16="http://schemas.microsoft.com/office/drawing/2014/main" id="{D4AF9289-D444-7EB9-AFD2-FDD7FA7B9F74}"/>
                </a:ext>
              </a:extLst>
            </p:cNvPr>
            <p:cNvSpPr/>
            <p:nvPr/>
          </p:nvSpPr>
          <p:spPr>
            <a:xfrm>
              <a:off x="4227050" y="1475400"/>
              <a:ext cx="43550" cy="40725"/>
            </a:xfrm>
            <a:custGeom>
              <a:avLst/>
              <a:gdLst/>
              <a:ahLst/>
              <a:cxnLst/>
              <a:rect l="l" t="t" r="r" b="b"/>
              <a:pathLst>
                <a:path w="1742" h="1629" extrusionOk="0">
                  <a:moveTo>
                    <a:pt x="1051" y="286"/>
                  </a:moveTo>
                  <a:cubicBezTo>
                    <a:pt x="1097" y="286"/>
                    <a:pt x="1132" y="312"/>
                    <a:pt x="1140" y="384"/>
                  </a:cubicBezTo>
                  <a:cubicBezTo>
                    <a:pt x="990" y="762"/>
                    <a:pt x="707" y="1151"/>
                    <a:pt x="341" y="1344"/>
                  </a:cubicBezTo>
                  <a:cubicBezTo>
                    <a:pt x="333" y="1335"/>
                    <a:pt x="333" y="1324"/>
                    <a:pt x="333" y="1315"/>
                  </a:cubicBezTo>
                  <a:cubicBezTo>
                    <a:pt x="405" y="986"/>
                    <a:pt x="526" y="646"/>
                    <a:pt x="791" y="424"/>
                  </a:cubicBezTo>
                  <a:cubicBezTo>
                    <a:pt x="848" y="371"/>
                    <a:pt x="968" y="286"/>
                    <a:pt x="1051" y="286"/>
                  </a:cubicBezTo>
                  <a:close/>
                  <a:moveTo>
                    <a:pt x="1026" y="0"/>
                  </a:moveTo>
                  <a:cubicBezTo>
                    <a:pt x="486" y="0"/>
                    <a:pt x="0" y="930"/>
                    <a:pt x="44" y="1396"/>
                  </a:cubicBezTo>
                  <a:cubicBezTo>
                    <a:pt x="98" y="1560"/>
                    <a:pt x="196" y="1629"/>
                    <a:pt x="316" y="1629"/>
                  </a:cubicBezTo>
                  <a:cubicBezTo>
                    <a:pt x="828" y="1629"/>
                    <a:pt x="1742" y="396"/>
                    <a:pt x="1312" y="93"/>
                  </a:cubicBezTo>
                  <a:cubicBezTo>
                    <a:pt x="1217" y="29"/>
                    <a:pt x="1121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455;p43">
              <a:extLst>
                <a:ext uri="{FF2B5EF4-FFF2-40B4-BE49-F238E27FC236}">
                  <a16:creationId xmlns:a16="http://schemas.microsoft.com/office/drawing/2014/main" id="{49E06E8B-3917-04DE-54E4-6924E0EC8030}"/>
                </a:ext>
              </a:extLst>
            </p:cNvPr>
            <p:cNvSpPr/>
            <p:nvPr/>
          </p:nvSpPr>
          <p:spPr>
            <a:xfrm>
              <a:off x="4235350" y="1482475"/>
              <a:ext cx="20200" cy="26375"/>
            </a:xfrm>
            <a:custGeom>
              <a:avLst/>
              <a:gdLst/>
              <a:ahLst/>
              <a:cxnLst/>
              <a:rect l="l" t="t" r="r" b="b"/>
              <a:pathLst>
                <a:path w="808" h="1055" extrusionOk="0">
                  <a:moveTo>
                    <a:pt x="718" y="1"/>
                  </a:moveTo>
                  <a:cubicBezTo>
                    <a:pt x="634" y="1"/>
                    <a:pt x="518" y="87"/>
                    <a:pt x="459" y="138"/>
                  </a:cubicBezTo>
                  <a:cubicBezTo>
                    <a:pt x="194" y="360"/>
                    <a:pt x="73" y="700"/>
                    <a:pt x="1" y="1026"/>
                  </a:cubicBezTo>
                  <a:cubicBezTo>
                    <a:pt x="1" y="1038"/>
                    <a:pt x="1" y="1049"/>
                    <a:pt x="9" y="1055"/>
                  </a:cubicBezTo>
                  <a:cubicBezTo>
                    <a:pt x="375" y="865"/>
                    <a:pt x="675" y="473"/>
                    <a:pt x="808" y="87"/>
                  </a:cubicBezTo>
                  <a:cubicBezTo>
                    <a:pt x="795" y="24"/>
                    <a:pt x="761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456;p43">
              <a:extLst>
                <a:ext uri="{FF2B5EF4-FFF2-40B4-BE49-F238E27FC236}">
                  <a16:creationId xmlns:a16="http://schemas.microsoft.com/office/drawing/2014/main" id="{EA191BA1-5924-715B-9559-DC929815C5DA}"/>
                </a:ext>
              </a:extLst>
            </p:cNvPr>
            <p:cNvSpPr/>
            <p:nvPr/>
          </p:nvSpPr>
          <p:spPr>
            <a:xfrm>
              <a:off x="4266125" y="1568725"/>
              <a:ext cx="53775" cy="24250"/>
            </a:xfrm>
            <a:custGeom>
              <a:avLst/>
              <a:gdLst/>
              <a:ahLst/>
              <a:cxnLst/>
              <a:rect l="l" t="t" r="r" b="b"/>
              <a:pathLst>
                <a:path w="2151" h="970" extrusionOk="0">
                  <a:moveTo>
                    <a:pt x="1562" y="316"/>
                  </a:moveTo>
                  <a:cubicBezTo>
                    <a:pt x="1567" y="320"/>
                    <a:pt x="1572" y="320"/>
                    <a:pt x="1562" y="320"/>
                  </a:cubicBezTo>
                  <a:cubicBezTo>
                    <a:pt x="1562" y="320"/>
                    <a:pt x="1562" y="318"/>
                    <a:pt x="1562" y="316"/>
                  </a:cubicBezTo>
                  <a:close/>
                  <a:moveTo>
                    <a:pt x="1342" y="299"/>
                  </a:moveTo>
                  <a:cubicBezTo>
                    <a:pt x="1410" y="299"/>
                    <a:pt x="1478" y="304"/>
                    <a:pt x="1545" y="314"/>
                  </a:cubicBezTo>
                  <a:cubicBezTo>
                    <a:pt x="1545" y="334"/>
                    <a:pt x="1531" y="357"/>
                    <a:pt x="1531" y="357"/>
                  </a:cubicBezTo>
                  <a:cubicBezTo>
                    <a:pt x="1418" y="522"/>
                    <a:pt x="980" y="661"/>
                    <a:pt x="694" y="661"/>
                  </a:cubicBezTo>
                  <a:cubicBezTo>
                    <a:pt x="619" y="661"/>
                    <a:pt x="555" y="652"/>
                    <a:pt x="510" y="631"/>
                  </a:cubicBezTo>
                  <a:cubicBezTo>
                    <a:pt x="510" y="631"/>
                    <a:pt x="499" y="625"/>
                    <a:pt x="493" y="617"/>
                  </a:cubicBezTo>
                  <a:cubicBezTo>
                    <a:pt x="493" y="614"/>
                    <a:pt x="476" y="600"/>
                    <a:pt x="476" y="588"/>
                  </a:cubicBezTo>
                  <a:cubicBezTo>
                    <a:pt x="476" y="580"/>
                    <a:pt x="481" y="559"/>
                    <a:pt x="479" y="559"/>
                  </a:cubicBezTo>
                  <a:lnTo>
                    <a:pt x="479" y="559"/>
                  </a:lnTo>
                  <a:cubicBezTo>
                    <a:pt x="479" y="559"/>
                    <a:pt x="479" y="559"/>
                    <a:pt x="479" y="559"/>
                  </a:cubicBezTo>
                  <a:lnTo>
                    <a:pt x="490" y="539"/>
                  </a:lnTo>
                  <a:cubicBezTo>
                    <a:pt x="533" y="478"/>
                    <a:pt x="626" y="455"/>
                    <a:pt x="692" y="424"/>
                  </a:cubicBezTo>
                  <a:cubicBezTo>
                    <a:pt x="894" y="349"/>
                    <a:pt x="1120" y="299"/>
                    <a:pt x="1342" y="299"/>
                  </a:cubicBezTo>
                  <a:close/>
                  <a:moveTo>
                    <a:pt x="1305" y="0"/>
                  </a:moveTo>
                  <a:cubicBezTo>
                    <a:pt x="957" y="0"/>
                    <a:pt x="574" y="127"/>
                    <a:pt x="323" y="294"/>
                  </a:cubicBezTo>
                  <a:cubicBezTo>
                    <a:pt x="1" y="565"/>
                    <a:pt x="274" y="969"/>
                    <a:pt x="630" y="969"/>
                  </a:cubicBezTo>
                  <a:cubicBezTo>
                    <a:pt x="656" y="969"/>
                    <a:pt x="683" y="967"/>
                    <a:pt x="709" y="963"/>
                  </a:cubicBezTo>
                  <a:cubicBezTo>
                    <a:pt x="1130" y="948"/>
                    <a:pt x="2150" y="666"/>
                    <a:pt x="1752" y="92"/>
                  </a:cubicBezTo>
                  <a:cubicBezTo>
                    <a:pt x="1622" y="28"/>
                    <a:pt x="1467" y="0"/>
                    <a:pt x="1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457;p43">
              <a:extLst>
                <a:ext uri="{FF2B5EF4-FFF2-40B4-BE49-F238E27FC236}">
                  <a16:creationId xmlns:a16="http://schemas.microsoft.com/office/drawing/2014/main" id="{865861A8-E28F-A41A-1218-4525B32DFC99}"/>
                </a:ext>
              </a:extLst>
            </p:cNvPr>
            <p:cNvSpPr/>
            <p:nvPr/>
          </p:nvSpPr>
          <p:spPr>
            <a:xfrm>
              <a:off x="4278000" y="1576200"/>
              <a:ext cx="26900" cy="9200"/>
            </a:xfrm>
            <a:custGeom>
              <a:avLst/>
              <a:gdLst/>
              <a:ahLst/>
              <a:cxnLst/>
              <a:rect l="l" t="t" r="r" b="b"/>
              <a:pathLst>
                <a:path w="1076" h="368" extrusionOk="0">
                  <a:moveTo>
                    <a:pt x="875" y="0"/>
                  </a:moveTo>
                  <a:cubicBezTo>
                    <a:pt x="654" y="0"/>
                    <a:pt x="426" y="50"/>
                    <a:pt x="217" y="128"/>
                  </a:cubicBezTo>
                  <a:cubicBezTo>
                    <a:pt x="151" y="159"/>
                    <a:pt x="58" y="182"/>
                    <a:pt x="15" y="243"/>
                  </a:cubicBezTo>
                  <a:lnTo>
                    <a:pt x="4" y="266"/>
                  </a:lnTo>
                  <a:cubicBezTo>
                    <a:pt x="4" y="265"/>
                    <a:pt x="4" y="265"/>
                    <a:pt x="4" y="265"/>
                  </a:cubicBezTo>
                  <a:lnTo>
                    <a:pt x="4" y="265"/>
                  </a:lnTo>
                  <a:cubicBezTo>
                    <a:pt x="5" y="265"/>
                    <a:pt x="1" y="284"/>
                    <a:pt x="1" y="295"/>
                  </a:cubicBezTo>
                  <a:cubicBezTo>
                    <a:pt x="1" y="303"/>
                    <a:pt x="18" y="318"/>
                    <a:pt x="18" y="324"/>
                  </a:cubicBezTo>
                  <a:cubicBezTo>
                    <a:pt x="24" y="329"/>
                    <a:pt x="35" y="338"/>
                    <a:pt x="35" y="338"/>
                  </a:cubicBezTo>
                  <a:cubicBezTo>
                    <a:pt x="78" y="358"/>
                    <a:pt x="141" y="367"/>
                    <a:pt x="216" y="367"/>
                  </a:cubicBezTo>
                  <a:cubicBezTo>
                    <a:pt x="518" y="367"/>
                    <a:pt x="1004" y="216"/>
                    <a:pt x="1076" y="15"/>
                  </a:cubicBezTo>
                  <a:cubicBezTo>
                    <a:pt x="1010" y="5"/>
                    <a:pt x="943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458;p43">
              <a:extLst>
                <a:ext uri="{FF2B5EF4-FFF2-40B4-BE49-F238E27FC236}">
                  <a16:creationId xmlns:a16="http://schemas.microsoft.com/office/drawing/2014/main" id="{FFE849A5-A2B7-6B6A-9CFB-81818D68DE66}"/>
                </a:ext>
              </a:extLst>
            </p:cNvPr>
            <p:cNvSpPr/>
            <p:nvPr/>
          </p:nvSpPr>
          <p:spPr>
            <a:xfrm>
              <a:off x="4031650" y="1690500"/>
              <a:ext cx="35025" cy="33200"/>
            </a:xfrm>
            <a:custGeom>
              <a:avLst/>
              <a:gdLst/>
              <a:ahLst/>
              <a:cxnLst/>
              <a:rect l="l" t="t" r="r" b="b"/>
              <a:pathLst>
                <a:path w="1401" h="1328" extrusionOk="0">
                  <a:moveTo>
                    <a:pt x="909" y="300"/>
                  </a:moveTo>
                  <a:lnTo>
                    <a:pt x="909" y="300"/>
                  </a:lnTo>
                  <a:cubicBezTo>
                    <a:pt x="897" y="458"/>
                    <a:pt x="834" y="617"/>
                    <a:pt x="736" y="746"/>
                  </a:cubicBezTo>
                  <a:cubicBezTo>
                    <a:pt x="635" y="870"/>
                    <a:pt x="499" y="997"/>
                    <a:pt x="341" y="1029"/>
                  </a:cubicBezTo>
                  <a:cubicBezTo>
                    <a:pt x="393" y="715"/>
                    <a:pt x="618" y="421"/>
                    <a:pt x="909" y="300"/>
                  </a:cubicBezTo>
                  <a:close/>
                  <a:moveTo>
                    <a:pt x="917" y="1"/>
                  </a:moveTo>
                  <a:cubicBezTo>
                    <a:pt x="497" y="1"/>
                    <a:pt x="0" y="727"/>
                    <a:pt x="56" y="1089"/>
                  </a:cubicBezTo>
                  <a:cubicBezTo>
                    <a:pt x="128" y="1258"/>
                    <a:pt x="238" y="1327"/>
                    <a:pt x="361" y="1327"/>
                  </a:cubicBezTo>
                  <a:cubicBezTo>
                    <a:pt x="795" y="1327"/>
                    <a:pt x="1401" y="477"/>
                    <a:pt x="1157" y="98"/>
                  </a:cubicBezTo>
                  <a:cubicBezTo>
                    <a:pt x="1083" y="30"/>
                    <a:pt x="1002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459;p43">
              <a:extLst>
                <a:ext uri="{FF2B5EF4-FFF2-40B4-BE49-F238E27FC236}">
                  <a16:creationId xmlns:a16="http://schemas.microsoft.com/office/drawing/2014/main" id="{73E2DC08-D556-73D2-CB9B-AE50156C2578}"/>
                </a:ext>
              </a:extLst>
            </p:cNvPr>
            <p:cNvSpPr/>
            <p:nvPr/>
          </p:nvSpPr>
          <p:spPr>
            <a:xfrm>
              <a:off x="4040150" y="1697900"/>
              <a:ext cx="14225" cy="18250"/>
            </a:xfrm>
            <a:custGeom>
              <a:avLst/>
              <a:gdLst/>
              <a:ahLst/>
              <a:cxnLst/>
              <a:rect l="l" t="t" r="r" b="b"/>
              <a:pathLst>
                <a:path w="569" h="730" extrusionOk="0">
                  <a:moveTo>
                    <a:pt x="569" y="1"/>
                  </a:moveTo>
                  <a:cubicBezTo>
                    <a:pt x="278" y="125"/>
                    <a:pt x="53" y="419"/>
                    <a:pt x="1" y="730"/>
                  </a:cubicBezTo>
                  <a:cubicBezTo>
                    <a:pt x="159" y="695"/>
                    <a:pt x="295" y="571"/>
                    <a:pt x="396" y="447"/>
                  </a:cubicBezTo>
                  <a:cubicBezTo>
                    <a:pt x="494" y="321"/>
                    <a:pt x="557" y="162"/>
                    <a:pt x="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460;p43">
              <a:extLst>
                <a:ext uri="{FF2B5EF4-FFF2-40B4-BE49-F238E27FC236}">
                  <a16:creationId xmlns:a16="http://schemas.microsoft.com/office/drawing/2014/main" id="{78E901F0-9ABC-3E19-26FB-29BDC8375CF4}"/>
                </a:ext>
              </a:extLst>
            </p:cNvPr>
            <p:cNvSpPr/>
            <p:nvPr/>
          </p:nvSpPr>
          <p:spPr>
            <a:xfrm>
              <a:off x="3974200" y="1628225"/>
              <a:ext cx="52075" cy="22300"/>
            </a:xfrm>
            <a:custGeom>
              <a:avLst/>
              <a:gdLst/>
              <a:ahLst/>
              <a:cxnLst/>
              <a:rect l="l" t="t" r="r" b="b"/>
              <a:pathLst>
                <a:path w="2083" h="892" extrusionOk="0">
                  <a:moveTo>
                    <a:pt x="1272" y="299"/>
                  </a:moveTo>
                  <a:cubicBezTo>
                    <a:pt x="1402" y="299"/>
                    <a:pt x="1530" y="314"/>
                    <a:pt x="1650" y="341"/>
                  </a:cubicBezTo>
                  <a:cubicBezTo>
                    <a:pt x="1665" y="352"/>
                    <a:pt x="1679" y="361"/>
                    <a:pt x="1694" y="367"/>
                  </a:cubicBezTo>
                  <a:cubicBezTo>
                    <a:pt x="1691" y="384"/>
                    <a:pt x="1673" y="398"/>
                    <a:pt x="1668" y="413"/>
                  </a:cubicBezTo>
                  <a:cubicBezTo>
                    <a:pt x="1470" y="517"/>
                    <a:pt x="1218" y="593"/>
                    <a:pt x="976" y="593"/>
                  </a:cubicBezTo>
                  <a:cubicBezTo>
                    <a:pt x="851" y="593"/>
                    <a:pt x="729" y="572"/>
                    <a:pt x="619" y="525"/>
                  </a:cubicBezTo>
                  <a:cubicBezTo>
                    <a:pt x="616" y="517"/>
                    <a:pt x="610" y="511"/>
                    <a:pt x="598" y="508"/>
                  </a:cubicBezTo>
                  <a:cubicBezTo>
                    <a:pt x="595" y="499"/>
                    <a:pt x="590" y="496"/>
                    <a:pt x="590" y="488"/>
                  </a:cubicBezTo>
                  <a:lnTo>
                    <a:pt x="590" y="496"/>
                  </a:lnTo>
                  <a:cubicBezTo>
                    <a:pt x="590" y="494"/>
                    <a:pt x="587" y="488"/>
                    <a:pt x="587" y="485"/>
                  </a:cubicBezTo>
                  <a:lnTo>
                    <a:pt x="587" y="482"/>
                  </a:lnTo>
                  <a:cubicBezTo>
                    <a:pt x="784" y="352"/>
                    <a:pt x="1030" y="299"/>
                    <a:pt x="1272" y="299"/>
                  </a:cubicBezTo>
                  <a:close/>
                  <a:moveTo>
                    <a:pt x="1308" y="1"/>
                  </a:moveTo>
                  <a:cubicBezTo>
                    <a:pt x="1109" y="1"/>
                    <a:pt x="910" y="36"/>
                    <a:pt x="725" y="93"/>
                  </a:cubicBezTo>
                  <a:cubicBezTo>
                    <a:pt x="1" y="297"/>
                    <a:pt x="281" y="892"/>
                    <a:pt x="880" y="892"/>
                  </a:cubicBezTo>
                  <a:cubicBezTo>
                    <a:pt x="906" y="892"/>
                    <a:pt x="932" y="891"/>
                    <a:pt x="959" y="888"/>
                  </a:cubicBezTo>
                  <a:cubicBezTo>
                    <a:pt x="1232" y="885"/>
                    <a:pt x="1526" y="828"/>
                    <a:pt x="1768" y="701"/>
                  </a:cubicBezTo>
                  <a:cubicBezTo>
                    <a:pt x="2022" y="586"/>
                    <a:pt x="2083" y="191"/>
                    <a:pt x="1792" y="81"/>
                  </a:cubicBezTo>
                  <a:cubicBezTo>
                    <a:pt x="1637" y="25"/>
                    <a:pt x="1473" y="1"/>
                    <a:pt x="1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461;p43">
              <a:extLst>
                <a:ext uri="{FF2B5EF4-FFF2-40B4-BE49-F238E27FC236}">
                  <a16:creationId xmlns:a16="http://schemas.microsoft.com/office/drawing/2014/main" id="{3F2115F9-EE9E-E577-E662-68454800DF1C}"/>
                </a:ext>
              </a:extLst>
            </p:cNvPr>
            <p:cNvSpPr/>
            <p:nvPr/>
          </p:nvSpPr>
          <p:spPr>
            <a:xfrm>
              <a:off x="3988850" y="1635675"/>
              <a:ext cx="27700" cy="7275"/>
            </a:xfrm>
            <a:custGeom>
              <a:avLst/>
              <a:gdLst/>
              <a:ahLst/>
              <a:cxnLst/>
              <a:rect l="l" t="t" r="r" b="b"/>
              <a:pathLst>
                <a:path w="1108" h="291" extrusionOk="0">
                  <a:moveTo>
                    <a:pt x="686" y="1"/>
                  </a:moveTo>
                  <a:cubicBezTo>
                    <a:pt x="444" y="1"/>
                    <a:pt x="198" y="54"/>
                    <a:pt x="1" y="184"/>
                  </a:cubicBezTo>
                  <a:lnTo>
                    <a:pt x="12" y="207"/>
                  </a:lnTo>
                  <a:cubicBezTo>
                    <a:pt x="24" y="210"/>
                    <a:pt x="30" y="216"/>
                    <a:pt x="33" y="224"/>
                  </a:cubicBezTo>
                  <a:cubicBezTo>
                    <a:pt x="143" y="271"/>
                    <a:pt x="265" y="291"/>
                    <a:pt x="391" y="291"/>
                  </a:cubicBezTo>
                  <a:cubicBezTo>
                    <a:pt x="632" y="291"/>
                    <a:pt x="884" y="216"/>
                    <a:pt x="1082" y="112"/>
                  </a:cubicBezTo>
                  <a:cubicBezTo>
                    <a:pt x="1087" y="98"/>
                    <a:pt x="1105" y="83"/>
                    <a:pt x="1108" y="66"/>
                  </a:cubicBezTo>
                  <a:cubicBezTo>
                    <a:pt x="1093" y="63"/>
                    <a:pt x="1079" y="54"/>
                    <a:pt x="1064" y="43"/>
                  </a:cubicBezTo>
                  <a:cubicBezTo>
                    <a:pt x="944" y="16"/>
                    <a:pt x="816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462;p43">
              <a:extLst>
                <a:ext uri="{FF2B5EF4-FFF2-40B4-BE49-F238E27FC236}">
                  <a16:creationId xmlns:a16="http://schemas.microsoft.com/office/drawing/2014/main" id="{B11DF5A6-D66C-CE8B-B1C5-252002004358}"/>
                </a:ext>
              </a:extLst>
            </p:cNvPr>
            <p:cNvSpPr/>
            <p:nvPr/>
          </p:nvSpPr>
          <p:spPr>
            <a:xfrm>
              <a:off x="3997900" y="1530975"/>
              <a:ext cx="50075" cy="31950"/>
            </a:xfrm>
            <a:custGeom>
              <a:avLst/>
              <a:gdLst/>
              <a:ahLst/>
              <a:cxnLst/>
              <a:rect l="l" t="t" r="r" b="b"/>
              <a:pathLst>
                <a:path w="2003" h="1278" extrusionOk="0">
                  <a:moveTo>
                    <a:pt x="529" y="294"/>
                  </a:moveTo>
                  <a:cubicBezTo>
                    <a:pt x="904" y="294"/>
                    <a:pt x="1261" y="521"/>
                    <a:pt x="1509" y="795"/>
                  </a:cubicBezTo>
                  <a:cubicBezTo>
                    <a:pt x="1529" y="821"/>
                    <a:pt x="1561" y="827"/>
                    <a:pt x="1590" y="830"/>
                  </a:cubicBezTo>
                  <a:cubicBezTo>
                    <a:pt x="1590" y="836"/>
                    <a:pt x="1596" y="836"/>
                    <a:pt x="1596" y="839"/>
                  </a:cubicBezTo>
                  <a:cubicBezTo>
                    <a:pt x="1616" y="870"/>
                    <a:pt x="1645" y="911"/>
                    <a:pt x="1656" y="951"/>
                  </a:cubicBezTo>
                  <a:cubicBezTo>
                    <a:pt x="1656" y="954"/>
                    <a:pt x="1656" y="957"/>
                    <a:pt x="1653" y="957"/>
                  </a:cubicBezTo>
                  <a:lnTo>
                    <a:pt x="1642" y="968"/>
                  </a:lnTo>
                  <a:cubicBezTo>
                    <a:pt x="1651" y="957"/>
                    <a:pt x="1654" y="953"/>
                    <a:pt x="1654" y="953"/>
                  </a:cubicBezTo>
                  <a:lnTo>
                    <a:pt x="1654" y="953"/>
                  </a:lnTo>
                  <a:cubicBezTo>
                    <a:pt x="1653" y="953"/>
                    <a:pt x="1635" y="974"/>
                    <a:pt x="1625" y="974"/>
                  </a:cubicBezTo>
                  <a:cubicBezTo>
                    <a:pt x="1616" y="983"/>
                    <a:pt x="1569" y="992"/>
                    <a:pt x="1572" y="994"/>
                  </a:cubicBezTo>
                  <a:lnTo>
                    <a:pt x="1541" y="994"/>
                  </a:lnTo>
                  <a:cubicBezTo>
                    <a:pt x="1443" y="983"/>
                    <a:pt x="1351" y="951"/>
                    <a:pt x="1256" y="916"/>
                  </a:cubicBezTo>
                  <a:cubicBezTo>
                    <a:pt x="1094" y="853"/>
                    <a:pt x="930" y="769"/>
                    <a:pt x="786" y="668"/>
                  </a:cubicBezTo>
                  <a:cubicBezTo>
                    <a:pt x="717" y="619"/>
                    <a:pt x="648" y="562"/>
                    <a:pt x="590" y="496"/>
                  </a:cubicBezTo>
                  <a:cubicBezTo>
                    <a:pt x="590" y="493"/>
                    <a:pt x="587" y="493"/>
                    <a:pt x="587" y="493"/>
                  </a:cubicBezTo>
                  <a:cubicBezTo>
                    <a:pt x="584" y="490"/>
                    <a:pt x="584" y="490"/>
                    <a:pt x="584" y="484"/>
                  </a:cubicBezTo>
                  <a:cubicBezTo>
                    <a:pt x="561" y="464"/>
                    <a:pt x="547" y="435"/>
                    <a:pt x="532" y="409"/>
                  </a:cubicBezTo>
                  <a:cubicBezTo>
                    <a:pt x="527" y="392"/>
                    <a:pt x="518" y="374"/>
                    <a:pt x="518" y="354"/>
                  </a:cubicBezTo>
                  <a:cubicBezTo>
                    <a:pt x="515" y="334"/>
                    <a:pt x="518" y="323"/>
                    <a:pt x="527" y="302"/>
                  </a:cubicBezTo>
                  <a:cubicBezTo>
                    <a:pt x="527" y="302"/>
                    <a:pt x="529" y="297"/>
                    <a:pt x="529" y="294"/>
                  </a:cubicBezTo>
                  <a:close/>
                  <a:moveTo>
                    <a:pt x="629" y="1"/>
                  </a:moveTo>
                  <a:cubicBezTo>
                    <a:pt x="203" y="1"/>
                    <a:pt x="0" y="388"/>
                    <a:pt x="518" y="839"/>
                  </a:cubicBezTo>
                  <a:cubicBezTo>
                    <a:pt x="703" y="1029"/>
                    <a:pt x="1221" y="1277"/>
                    <a:pt x="1575" y="1277"/>
                  </a:cubicBezTo>
                  <a:cubicBezTo>
                    <a:pt x="1832" y="1277"/>
                    <a:pt x="2003" y="1147"/>
                    <a:pt x="1901" y="772"/>
                  </a:cubicBezTo>
                  <a:cubicBezTo>
                    <a:pt x="1728" y="493"/>
                    <a:pt x="1426" y="276"/>
                    <a:pt x="1126" y="150"/>
                  </a:cubicBezTo>
                  <a:cubicBezTo>
                    <a:pt x="947" y="46"/>
                    <a:pt x="775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463;p43">
              <a:extLst>
                <a:ext uri="{FF2B5EF4-FFF2-40B4-BE49-F238E27FC236}">
                  <a16:creationId xmlns:a16="http://schemas.microsoft.com/office/drawing/2014/main" id="{C415B33C-2D2B-4A9A-261B-798C9FEB00A3}"/>
                </a:ext>
              </a:extLst>
            </p:cNvPr>
            <p:cNvSpPr/>
            <p:nvPr/>
          </p:nvSpPr>
          <p:spPr>
            <a:xfrm>
              <a:off x="4010750" y="1538375"/>
              <a:ext cx="28575" cy="17475"/>
            </a:xfrm>
            <a:custGeom>
              <a:avLst/>
              <a:gdLst/>
              <a:ahLst/>
              <a:cxnLst/>
              <a:rect l="l" t="t" r="r" b="b"/>
              <a:pathLst>
                <a:path w="1143" h="699" extrusionOk="0">
                  <a:moveTo>
                    <a:pt x="1131" y="669"/>
                  </a:moveTo>
                  <a:cubicBezTo>
                    <a:pt x="1130" y="670"/>
                    <a:pt x="1129" y="671"/>
                    <a:pt x="1128" y="672"/>
                  </a:cubicBezTo>
                  <a:cubicBezTo>
                    <a:pt x="1129" y="671"/>
                    <a:pt x="1130" y="670"/>
                    <a:pt x="1131" y="669"/>
                  </a:cubicBezTo>
                  <a:close/>
                  <a:moveTo>
                    <a:pt x="15" y="1"/>
                  </a:moveTo>
                  <a:cubicBezTo>
                    <a:pt x="15" y="6"/>
                    <a:pt x="13" y="9"/>
                    <a:pt x="13" y="9"/>
                  </a:cubicBezTo>
                  <a:cubicBezTo>
                    <a:pt x="7" y="24"/>
                    <a:pt x="1" y="35"/>
                    <a:pt x="4" y="53"/>
                  </a:cubicBezTo>
                  <a:lnTo>
                    <a:pt x="4" y="58"/>
                  </a:lnTo>
                  <a:cubicBezTo>
                    <a:pt x="4" y="78"/>
                    <a:pt x="13" y="96"/>
                    <a:pt x="18" y="113"/>
                  </a:cubicBezTo>
                  <a:cubicBezTo>
                    <a:pt x="33" y="139"/>
                    <a:pt x="47" y="168"/>
                    <a:pt x="70" y="188"/>
                  </a:cubicBezTo>
                  <a:cubicBezTo>
                    <a:pt x="70" y="194"/>
                    <a:pt x="70" y="194"/>
                    <a:pt x="73" y="197"/>
                  </a:cubicBezTo>
                  <a:cubicBezTo>
                    <a:pt x="73" y="197"/>
                    <a:pt x="76" y="197"/>
                    <a:pt x="76" y="200"/>
                  </a:cubicBezTo>
                  <a:cubicBezTo>
                    <a:pt x="134" y="266"/>
                    <a:pt x="203" y="323"/>
                    <a:pt x="272" y="372"/>
                  </a:cubicBezTo>
                  <a:cubicBezTo>
                    <a:pt x="416" y="473"/>
                    <a:pt x="580" y="557"/>
                    <a:pt x="742" y="620"/>
                  </a:cubicBezTo>
                  <a:cubicBezTo>
                    <a:pt x="837" y="655"/>
                    <a:pt x="929" y="687"/>
                    <a:pt x="1027" y="698"/>
                  </a:cubicBezTo>
                  <a:lnTo>
                    <a:pt x="1058" y="698"/>
                  </a:lnTo>
                  <a:cubicBezTo>
                    <a:pt x="1055" y="696"/>
                    <a:pt x="1102" y="687"/>
                    <a:pt x="1111" y="678"/>
                  </a:cubicBezTo>
                  <a:cubicBezTo>
                    <a:pt x="1121" y="678"/>
                    <a:pt x="1139" y="657"/>
                    <a:pt x="1140" y="657"/>
                  </a:cubicBezTo>
                  <a:lnTo>
                    <a:pt x="1140" y="657"/>
                  </a:lnTo>
                  <a:cubicBezTo>
                    <a:pt x="1140" y="657"/>
                    <a:pt x="1137" y="660"/>
                    <a:pt x="1131" y="669"/>
                  </a:cubicBezTo>
                  <a:lnTo>
                    <a:pt x="1131" y="669"/>
                  </a:lnTo>
                  <a:cubicBezTo>
                    <a:pt x="1134" y="665"/>
                    <a:pt x="1140" y="662"/>
                    <a:pt x="1142" y="658"/>
                  </a:cubicBezTo>
                  <a:lnTo>
                    <a:pt x="1142" y="655"/>
                  </a:lnTo>
                  <a:cubicBezTo>
                    <a:pt x="1128" y="612"/>
                    <a:pt x="1102" y="574"/>
                    <a:pt x="1082" y="545"/>
                  </a:cubicBezTo>
                  <a:cubicBezTo>
                    <a:pt x="1082" y="543"/>
                    <a:pt x="1076" y="543"/>
                    <a:pt x="1076" y="540"/>
                  </a:cubicBezTo>
                  <a:cubicBezTo>
                    <a:pt x="1047" y="534"/>
                    <a:pt x="1015" y="528"/>
                    <a:pt x="995" y="502"/>
                  </a:cubicBezTo>
                  <a:cubicBezTo>
                    <a:pt x="747" y="228"/>
                    <a:pt x="390" y="1"/>
                    <a:pt x="15" y="1"/>
                  </a:cubicBezTo>
                  <a:close/>
                  <a:moveTo>
                    <a:pt x="1058" y="698"/>
                  </a:moveTo>
                  <a:lnTo>
                    <a:pt x="1058" y="698"/>
                  </a:lnTo>
                  <a:cubicBezTo>
                    <a:pt x="1058" y="698"/>
                    <a:pt x="1060" y="699"/>
                    <a:pt x="1062" y="699"/>
                  </a:cubicBezTo>
                  <a:cubicBezTo>
                    <a:pt x="1065" y="699"/>
                    <a:pt x="1068" y="698"/>
                    <a:pt x="1073" y="6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464;p43">
              <a:extLst>
                <a:ext uri="{FF2B5EF4-FFF2-40B4-BE49-F238E27FC236}">
                  <a16:creationId xmlns:a16="http://schemas.microsoft.com/office/drawing/2014/main" id="{9CEBF07B-2169-7FE4-1302-89926049CD9A}"/>
                </a:ext>
              </a:extLst>
            </p:cNvPr>
            <p:cNvSpPr/>
            <p:nvPr/>
          </p:nvSpPr>
          <p:spPr>
            <a:xfrm>
              <a:off x="4206350" y="1609325"/>
              <a:ext cx="27950" cy="19600"/>
            </a:xfrm>
            <a:custGeom>
              <a:avLst/>
              <a:gdLst/>
              <a:ahLst/>
              <a:cxnLst/>
              <a:rect l="l" t="t" r="r" b="b"/>
              <a:pathLst>
                <a:path w="1118" h="784" extrusionOk="0">
                  <a:moveTo>
                    <a:pt x="637" y="1"/>
                  </a:moveTo>
                  <a:cubicBezTo>
                    <a:pt x="339" y="1"/>
                    <a:pt x="1" y="210"/>
                    <a:pt x="83" y="512"/>
                  </a:cubicBezTo>
                  <a:cubicBezTo>
                    <a:pt x="128" y="702"/>
                    <a:pt x="299" y="784"/>
                    <a:pt x="485" y="784"/>
                  </a:cubicBezTo>
                  <a:cubicBezTo>
                    <a:pt x="783" y="784"/>
                    <a:pt x="1117" y="576"/>
                    <a:pt x="1034" y="272"/>
                  </a:cubicBezTo>
                  <a:cubicBezTo>
                    <a:pt x="992" y="82"/>
                    <a:pt x="822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65;p43">
              <a:extLst>
                <a:ext uri="{FF2B5EF4-FFF2-40B4-BE49-F238E27FC236}">
                  <a16:creationId xmlns:a16="http://schemas.microsoft.com/office/drawing/2014/main" id="{1DE02213-5708-AB4F-8D2F-23C05D3DB28F}"/>
                </a:ext>
              </a:extLst>
            </p:cNvPr>
            <p:cNvSpPr/>
            <p:nvPr/>
          </p:nvSpPr>
          <p:spPr>
            <a:xfrm>
              <a:off x="4107475" y="1644425"/>
              <a:ext cx="29325" cy="20225"/>
            </a:xfrm>
            <a:custGeom>
              <a:avLst/>
              <a:gdLst/>
              <a:ahLst/>
              <a:cxnLst/>
              <a:rect l="l" t="t" r="r" b="b"/>
              <a:pathLst>
                <a:path w="1173" h="809" extrusionOk="0">
                  <a:moveTo>
                    <a:pt x="685" y="1"/>
                  </a:moveTo>
                  <a:cubicBezTo>
                    <a:pt x="371" y="1"/>
                    <a:pt x="1" y="268"/>
                    <a:pt x="129" y="583"/>
                  </a:cubicBezTo>
                  <a:cubicBezTo>
                    <a:pt x="188" y="742"/>
                    <a:pt x="330" y="808"/>
                    <a:pt x="486" y="808"/>
                  </a:cubicBezTo>
                  <a:cubicBezTo>
                    <a:pt x="800" y="808"/>
                    <a:pt x="1172" y="542"/>
                    <a:pt x="1043" y="226"/>
                  </a:cubicBezTo>
                  <a:cubicBezTo>
                    <a:pt x="984" y="67"/>
                    <a:pt x="842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734;p48">
            <a:extLst>
              <a:ext uri="{FF2B5EF4-FFF2-40B4-BE49-F238E27FC236}">
                <a16:creationId xmlns:a16="http://schemas.microsoft.com/office/drawing/2014/main" id="{CB64C64E-CD6F-22D2-9C13-3FC7C6E342E6}"/>
              </a:ext>
            </a:extLst>
          </p:cNvPr>
          <p:cNvGrpSpPr/>
          <p:nvPr/>
        </p:nvGrpSpPr>
        <p:grpSpPr>
          <a:xfrm rot="2611948">
            <a:off x="8056507" y="1531247"/>
            <a:ext cx="1070745" cy="456928"/>
            <a:chOff x="4117475" y="575350"/>
            <a:chExt cx="721200" cy="311050"/>
          </a:xfrm>
        </p:grpSpPr>
        <p:sp>
          <p:nvSpPr>
            <p:cNvPr id="3" name="Google Shape;1735;p48">
              <a:extLst>
                <a:ext uri="{FF2B5EF4-FFF2-40B4-BE49-F238E27FC236}">
                  <a16:creationId xmlns:a16="http://schemas.microsoft.com/office/drawing/2014/main" id="{C675BB14-D37D-76CB-94F1-C071947B91A0}"/>
                </a:ext>
              </a:extLst>
            </p:cNvPr>
            <p:cNvSpPr/>
            <p:nvPr/>
          </p:nvSpPr>
          <p:spPr>
            <a:xfrm>
              <a:off x="4117475" y="591775"/>
              <a:ext cx="669400" cy="294625"/>
            </a:xfrm>
            <a:custGeom>
              <a:avLst/>
              <a:gdLst/>
              <a:ahLst/>
              <a:cxnLst/>
              <a:rect l="l" t="t" r="r" b="b"/>
              <a:pathLst>
                <a:path w="26776" h="11785" extrusionOk="0">
                  <a:moveTo>
                    <a:pt x="2107" y="552"/>
                  </a:moveTo>
                  <a:cubicBezTo>
                    <a:pt x="2302" y="552"/>
                    <a:pt x="2495" y="563"/>
                    <a:pt x="2672" y="576"/>
                  </a:cubicBezTo>
                  <a:cubicBezTo>
                    <a:pt x="3695" y="648"/>
                    <a:pt x="4684" y="994"/>
                    <a:pt x="5520" y="1585"/>
                  </a:cubicBezTo>
                  <a:cubicBezTo>
                    <a:pt x="6289" y="2124"/>
                    <a:pt x="6923" y="2844"/>
                    <a:pt x="7410" y="3645"/>
                  </a:cubicBezTo>
                  <a:cubicBezTo>
                    <a:pt x="7249" y="3922"/>
                    <a:pt x="7105" y="4210"/>
                    <a:pt x="6961" y="4504"/>
                  </a:cubicBezTo>
                  <a:cubicBezTo>
                    <a:pt x="6935" y="4458"/>
                    <a:pt x="6909" y="4412"/>
                    <a:pt x="6880" y="4366"/>
                  </a:cubicBezTo>
                  <a:cubicBezTo>
                    <a:pt x="6381" y="3478"/>
                    <a:pt x="5739" y="2711"/>
                    <a:pt x="4854" y="2184"/>
                  </a:cubicBezTo>
                  <a:cubicBezTo>
                    <a:pt x="4349" y="1893"/>
                    <a:pt x="3796" y="1677"/>
                    <a:pt x="3220" y="1544"/>
                  </a:cubicBezTo>
                  <a:cubicBezTo>
                    <a:pt x="2845" y="1459"/>
                    <a:pt x="2475" y="1431"/>
                    <a:pt x="2101" y="1431"/>
                  </a:cubicBezTo>
                  <a:cubicBezTo>
                    <a:pt x="1866" y="1431"/>
                    <a:pt x="1628" y="1442"/>
                    <a:pt x="1387" y="1458"/>
                  </a:cubicBezTo>
                  <a:cubicBezTo>
                    <a:pt x="1338" y="1461"/>
                    <a:pt x="1281" y="1463"/>
                    <a:pt x="1221" y="1463"/>
                  </a:cubicBezTo>
                  <a:cubicBezTo>
                    <a:pt x="967" y="1463"/>
                    <a:pt x="653" y="1416"/>
                    <a:pt x="623" y="1126"/>
                  </a:cubicBezTo>
                  <a:cubicBezTo>
                    <a:pt x="594" y="887"/>
                    <a:pt x="894" y="755"/>
                    <a:pt x="1081" y="691"/>
                  </a:cubicBezTo>
                  <a:cubicBezTo>
                    <a:pt x="1389" y="585"/>
                    <a:pt x="1754" y="552"/>
                    <a:pt x="2107" y="552"/>
                  </a:cubicBezTo>
                  <a:close/>
                  <a:moveTo>
                    <a:pt x="5658" y="3576"/>
                  </a:moveTo>
                  <a:lnTo>
                    <a:pt x="5658" y="3576"/>
                  </a:lnTo>
                  <a:cubicBezTo>
                    <a:pt x="5782" y="3712"/>
                    <a:pt x="5897" y="3859"/>
                    <a:pt x="6007" y="4011"/>
                  </a:cubicBezTo>
                  <a:cubicBezTo>
                    <a:pt x="6255" y="4360"/>
                    <a:pt x="6462" y="4729"/>
                    <a:pt x="6655" y="5109"/>
                  </a:cubicBezTo>
                  <a:cubicBezTo>
                    <a:pt x="6482" y="5444"/>
                    <a:pt x="6292" y="5772"/>
                    <a:pt x="6056" y="6072"/>
                  </a:cubicBezTo>
                  <a:cubicBezTo>
                    <a:pt x="5975" y="6176"/>
                    <a:pt x="5889" y="6274"/>
                    <a:pt x="5793" y="6363"/>
                  </a:cubicBezTo>
                  <a:cubicBezTo>
                    <a:pt x="5834" y="5432"/>
                    <a:pt x="5788" y="4498"/>
                    <a:pt x="5658" y="3576"/>
                  </a:cubicBezTo>
                  <a:close/>
                  <a:moveTo>
                    <a:pt x="19630" y="4314"/>
                  </a:moveTo>
                  <a:cubicBezTo>
                    <a:pt x="19501" y="5196"/>
                    <a:pt x="19449" y="6092"/>
                    <a:pt x="19492" y="6983"/>
                  </a:cubicBezTo>
                  <a:lnTo>
                    <a:pt x="19486" y="6980"/>
                  </a:lnTo>
                  <a:cubicBezTo>
                    <a:pt x="19227" y="6648"/>
                    <a:pt x="18991" y="6314"/>
                    <a:pt x="18766" y="5988"/>
                  </a:cubicBezTo>
                  <a:cubicBezTo>
                    <a:pt x="18723" y="5925"/>
                    <a:pt x="18676" y="5856"/>
                    <a:pt x="18636" y="5792"/>
                  </a:cubicBezTo>
                  <a:cubicBezTo>
                    <a:pt x="18939" y="5279"/>
                    <a:pt x="19250" y="4775"/>
                    <a:pt x="19625" y="4323"/>
                  </a:cubicBezTo>
                  <a:cubicBezTo>
                    <a:pt x="19628" y="4323"/>
                    <a:pt x="19628" y="4323"/>
                    <a:pt x="19628" y="4317"/>
                  </a:cubicBezTo>
                  <a:cubicBezTo>
                    <a:pt x="19628" y="4314"/>
                    <a:pt x="19630" y="4314"/>
                    <a:pt x="19630" y="4314"/>
                  </a:cubicBezTo>
                  <a:close/>
                  <a:moveTo>
                    <a:pt x="4649" y="2720"/>
                  </a:moveTo>
                  <a:lnTo>
                    <a:pt x="4649" y="2720"/>
                  </a:lnTo>
                  <a:cubicBezTo>
                    <a:pt x="4773" y="2801"/>
                    <a:pt x="4897" y="2884"/>
                    <a:pt x="5015" y="2977"/>
                  </a:cubicBezTo>
                  <a:cubicBezTo>
                    <a:pt x="5009" y="3005"/>
                    <a:pt x="5009" y="3043"/>
                    <a:pt x="5015" y="3075"/>
                  </a:cubicBezTo>
                  <a:cubicBezTo>
                    <a:pt x="5231" y="4282"/>
                    <a:pt x="5306" y="5504"/>
                    <a:pt x="5220" y="6723"/>
                  </a:cubicBezTo>
                  <a:cubicBezTo>
                    <a:pt x="5217" y="6764"/>
                    <a:pt x="5223" y="6801"/>
                    <a:pt x="5234" y="6827"/>
                  </a:cubicBezTo>
                  <a:cubicBezTo>
                    <a:pt x="5234" y="6827"/>
                    <a:pt x="5234" y="6833"/>
                    <a:pt x="5231" y="6833"/>
                  </a:cubicBezTo>
                  <a:cubicBezTo>
                    <a:pt x="5128" y="6905"/>
                    <a:pt x="5018" y="6968"/>
                    <a:pt x="4903" y="7029"/>
                  </a:cubicBezTo>
                  <a:cubicBezTo>
                    <a:pt x="4857" y="5588"/>
                    <a:pt x="4770" y="4155"/>
                    <a:pt x="4649" y="2720"/>
                  </a:cubicBezTo>
                  <a:close/>
                  <a:moveTo>
                    <a:pt x="15301" y="4530"/>
                  </a:moveTo>
                  <a:cubicBezTo>
                    <a:pt x="15734" y="5023"/>
                    <a:pt x="16091" y="5588"/>
                    <a:pt x="16437" y="6153"/>
                  </a:cubicBezTo>
                  <a:cubicBezTo>
                    <a:pt x="16123" y="6579"/>
                    <a:pt x="15777" y="6983"/>
                    <a:pt x="15374" y="7332"/>
                  </a:cubicBezTo>
                  <a:cubicBezTo>
                    <a:pt x="15374" y="7332"/>
                    <a:pt x="15371" y="7332"/>
                    <a:pt x="15371" y="7336"/>
                  </a:cubicBezTo>
                  <a:lnTo>
                    <a:pt x="15371" y="7336"/>
                  </a:lnTo>
                  <a:cubicBezTo>
                    <a:pt x="15394" y="6403"/>
                    <a:pt x="15290" y="5467"/>
                    <a:pt x="15301" y="4530"/>
                  </a:cubicBezTo>
                  <a:close/>
                  <a:moveTo>
                    <a:pt x="2819" y="2034"/>
                  </a:moveTo>
                  <a:lnTo>
                    <a:pt x="2819" y="2034"/>
                  </a:lnTo>
                  <a:cubicBezTo>
                    <a:pt x="2929" y="2051"/>
                    <a:pt x="3038" y="2069"/>
                    <a:pt x="3148" y="2095"/>
                  </a:cubicBezTo>
                  <a:cubicBezTo>
                    <a:pt x="3470" y="2164"/>
                    <a:pt x="3779" y="2271"/>
                    <a:pt x="4076" y="2409"/>
                  </a:cubicBezTo>
                  <a:lnTo>
                    <a:pt x="4076" y="2412"/>
                  </a:lnTo>
                  <a:lnTo>
                    <a:pt x="4076" y="2458"/>
                  </a:lnTo>
                  <a:cubicBezTo>
                    <a:pt x="4220" y="4063"/>
                    <a:pt x="4312" y="5671"/>
                    <a:pt x="4367" y="7280"/>
                  </a:cubicBezTo>
                  <a:lnTo>
                    <a:pt x="4364" y="7280"/>
                  </a:lnTo>
                  <a:cubicBezTo>
                    <a:pt x="3923" y="7453"/>
                    <a:pt x="3462" y="7565"/>
                    <a:pt x="2998" y="7640"/>
                  </a:cubicBezTo>
                  <a:lnTo>
                    <a:pt x="2859" y="7657"/>
                  </a:lnTo>
                  <a:cubicBezTo>
                    <a:pt x="2799" y="5784"/>
                    <a:pt x="2785" y="3910"/>
                    <a:pt x="2819" y="2034"/>
                  </a:cubicBezTo>
                  <a:close/>
                  <a:moveTo>
                    <a:pt x="2197" y="1974"/>
                  </a:moveTo>
                  <a:cubicBezTo>
                    <a:pt x="2222" y="1974"/>
                    <a:pt x="2246" y="1974"/>
                    <a:pt x="2269" y="1979"/>
                  </a:cubicBezTo>
                  <a:cubicBezTo>
                    <a:pt x="2237" y="3890"/>
                    <a:pt x="2248" y="5801"/>
                    <a:pt x="2312" y="7715"/>
                  </a:cubicBezTo>
                  <a:cubicBezTo>
                    <a:pt x="2191" y="7723"/>
                    <a:pt x="2073" y="7729"/>
                    <a:pt x="1954" y="7741"/>
                  </a:cubicBezTo>
                  <a:cubicBezTo>
                    <a:pt x="1946" y="5821"/>
                    <a:pt x="1891" y="3905"/>
                    <a:pt x="1790" y="1988"/>
                  </a:cubicBezTo>
                  <a:lnTo>
                    <a:pt x="1796" y="1988"/>
                  </a:lnTo>
                  <a:cubicBezTo>
                    <a:pt x="1931" y="1977"/>
                    <a:pt x="2064" y="1974"/>
                    <a:pt x="2197" y="1974"/>
                  </a:cubicBezTo>
                  <a:close/>
                  <a:moveTo>
                    <a:pt x="10517" y="3432"/>
                  </a:moveTo>
                  <a:lnTo>
                    <a:pt x="10517" y="3432"/>
                  </a:lnTo>
                  <a:cubicBezTo>
                    <a:pt x="10402" y="4962"/>
                    <a:pt x="10413" y="6504"/>
                    <a:pt x="10552" y="8035"/>
                  </a:cubicBezTo>
                  <a:cubicBezTo>
                    <a:pt x="10125" y="7755"/>
                    <a:pt x="9759" y="7369"/>
                    <a:pt x="9488" y="6908"/>
                  </a:cubicBezTo>
                  <a:cubicBezTo>
                    <a:pt x="9160" y="6340"/>
                    <a:pt x="8929" y="5726"/>
                    <a:pt x="8693" y="5118"/>
                  </a:cubicBezTo>
                  <a:cubicBezTo>
                    <a:pt x="8840" y="4862"/>
                    <a:pt x="9007" y="4619"/>
                    <a:pt x="9200" y="4395"/>
                  </a:cubicBezTo>
                  <a:cubicBezTo>
                    <a:pt x="9566" y="3977"/>
                    <a:pt x="10016" y="3654"/>
                    <a:pt x="10517" y="3432"/>
                  </a:cubicBezTo>
                  <a:close/>
                  <a:moveTo>
                    <a:pt x="14169" y="3588"/>
                  </a:moveTo>
                  <a:lnTo>
                    <a:pt x="14169" y="3588"/>
                  </a:lnTo>
                  <a:cubicBezTo>
                    <a:pt x="14333" y="3677"/>
                    <a:pt x="14492" y="3784"/>
                    <a:pt x="14639" y="3905"/>
                  </a:cubicBezTo>
                  <a:cubicBezTo>
                    <a:pt x="14682" y="3936"/>
                    <a:pt x="14725" y="3971"/>
                    <a:pt x="14765" y="4008"/>
                  </a:cubicBezTo>
                  <a:lnTo>
                    <a:pt x="14765" y="4020"/>
                  </a:lnTo>
                  <a:cubicBezTo>
                    <a:pt x="14693" y="5268"/>
                    <a:pt x="14904" y="6530"/>
                    <a:pt x="14786" y="7775"/>
                  </a:cubicBezTo>
                  <a:cubicBezTo>
                    <a:pt x="14627" y="7882"/>
                    <a:pt x="14463" y="7974"/>
                    <a:pt x="14293" y="8061"/>
                  </a:cubicBezTo>
                  <a:cubicBezTo>
                    <a:pt x="14163" y="6574"/>
                    <a:pt x="14120" y="5078"/>
                    <a:pt x="14169" y="3588"/>
                  </a:cubicBezTo>
                  <a:close/>
                  <a:moveTo>
                    <a:pt x="20979" y="3139"/>
                  </a:moveTo>
                  <a:cubicBezTo>
                    <a:pt x="20694" y="4844"/>
                    <a:pt x="20682" y="6589"/>
                    <a:pt x="20734" y="8314"/>
                  </a:cubicBezTo>
                  <a:cubicBezTo>
                    <a:pt x="20515" y="8124"/>
                    <a:pt x="20313" y="7928"/>
                    <a:pt x="20115" y="7718"/>
                  </a:cubicBezTo>
                  <a:cubicBezTo>
                    <a:pt x="19942" y="6360"/>
                    <a:pt x="20054" y="4962"/>
                    <a:pt x="20305" y="3622"/>
                  </a:cubicBezTo>
                  <a:cubicBezTo>
                    <a:pt x="20515" y="3446"/>
                    <a:pt x="20740" y="3279"/>
                    <a:pt x="20976" y="3141"/>
                  </a:cubicBezTo>
                  <a:cubicBezTo>
                    <a:pt x="20976" y="3141"/>
                    <a:pt x="20978" y="3141"/>
                    <a:pt x="20979" y="3139"/>
                  </a:cubicBezTo>
                  <a:close/>
                  <a:moveTo>
                    <a:pt x="11638" y="3112"/>
                  </a:moveTo>
                  <a:cubicBezTo>
                    <a:pt x="11526" y="4899"/>
                    <a:pt x="11509" y="6692"/>
                    <a:pt x="11575" y="8481"/>
                  </a:cubicBezTo>
                  <a:cubicBezTo>
                    <a:pt x="11425" y="8447"/>
                    <a:pt x="11278" y="8401"/>
                    <a:pt x="11137" y="8343"/>
                  </a:cubicBezTo>
                  <a:lnTo>
                    <a:pt x="11137" y="8306"/>
                  </a:lnTo>
                  <a:cubicBezTo>
                    <a:pt x="10961" y="6617"/>
                    <a:pt x="10941" y="4922"/>
                    <a:pt x="11085" y="3236"/>
                  </a:cubicBezTo>
                  <a:lnTo>
                    <a:pt x="11085" y="3222"/>
                  </a:lnTo>
                  <a:cubicBezTo>
                    <a:pt x="11269" y="3173"/>
                    <a:pt x="11454" y="3132"/>
                    <a:pt x="11638" y="3112"/>
                  </a:cubicBezTo>
                  <a:close/>
                  <a:moveTo>
                    <a:pt x="12247" y="3069"/>
                  </a:moveTo>
                  <a:cubicBezTo>
                    <a:pt x="12724" y="3069"/>
                    <a:pt x="13194" y="3155"/>
                    <a:pt x="13633" y="3328"/>
                  </a:cubicBezTo>
                  <a:cubicBezTo>
                    <a:pt x="13630" y="3337"/>
                    <a:pt x="13627" y="3351"/>
                    <a:pt x="13627" y="3366"/>
                  </a:cubicBezTo>
                  <a:cubicBezTo>
                    <a:pt x="13561" y="5009"/>
                    <a:pt x="13607" y="6660"/>
                    <a:pt x="13760" y="8294"/>
                  </a:cubicBezTo>
                  <a:lnTo>
                    <a:pt x="13757" y="8300"/>
                  </a:lnTo>
                  <a:cubicBezTo>
                    <a:pt x="13294" y="8470"/>
                    <a:pt x="12809" y="8565"/>
                    <a:pt x="12317" y="8565"/>
                  </a:cubicBezTo>
                  <a:cubicBezTo>
                    <a:pt x="12310" y="8565"/>
                    <a:pt x="12303" y="8565"/>
                    <a:pt x="12295" y="8565"/>
                  </a:cubicBezTo>
                  <a:cubicBezTo>
                    <a:pt x="12244" y="8565"/>
                    <a:pt x="12189" y="8565"/>
                    <a:pt x="12131" y="8559"/>
                  </a:cubicBezTo>
                  <a:cubicBezTo>
                    <a:pt x="12131" y="8551"/>
                    <a:pt x="12134" y="8545"/>
                    <a:pt x="12131" y="8533"/>
                  </a:cubicBezTo>
                  <a:cubicBezTo>
                    <a:pt x="12059" y="6715"/>
                    <a:pt x="12076" y="4887"/>
                    <a:pt x="12200" y="3069"/>
                  </a:cubicBezTo>
                  <a:cubicBezTo>
                    <a:pt x="12216" y="3069"/>
                    <a:pt x="12231" y="3069"/>
                    <a:pt x="12247" y="3069"/>
                  </a:cubicBezTo>
                  <a:close/>
                  <a:moveTo>
                    <a:pt x="12226" y="1348"/>
                  </a:moveTo>
                  <a:cubicBezTo>
                    <a:pt x="12829" y="1348"/>
                    <a:pt x="13430" y="1458"/>
                    <a:pt x="13990" y="1685"/>
                  </a:cubicBezTo>
                  <a:cubicBezTo>
                    <a:pt x="15448" y="2279"/>
                    <a:pt x="16440" y="3501"/>
                    <a:pt x="17307" y="4775"/>
                  </a:cubicBezTo>
                  <a:cubicBezTo>
                    <a:pt x="17135" y="5075"/>
                    <a:pt x="16959" y="5369"/>
                    <a:pt x="16771" y="5654"/>
                  </a:cubicBezTo>
                  <a:cubicBezTo>
                    <a:pt x="16290" y="4885"/>
                    <a:pt x="15786" y="4127"/>
                    <a:pt x="15080" y="3544"/>
                  </a:cubicBezTo>
                  <a:cubicBezTo>
                    <a:pt x="14342" y="2931"/>
                    <a:pt x="13428" y="2565"/>
                    <a:pt x="12465" y="2516"/>
                  </a:cubicBezTo>
                  <a:cubicBezTo>
                    <a:pt x="12391" y="2512"/>
                    <a:pt x="12316" y="2510"/>
                    <a:pt x="12241" y="2510"/>
                  </a:cubicBezTo>
                  <a:cubicBezTo>
                    <a:pt x="11380" y="2510"/>
                    <a:pt x="10528" y="2739"/>
                    <a:pt x="9785" y="3190"/>
                  </a:cubicBezTo>
                  <a:cubicBezTo>
                    <a:pt x="9226" y="3530"/>
                    <a:pt x="8797" y="3977"/>
                    <a:pt x="8445" y="4490"/>
                  </a:cubicBezTo>
                  <a:cubicBezTo>
                    <a:pt x="8321" y="4674"/>
                    <a:pt x="8203" y="4864"/>
                    <a:pt x="8090" y="5060"/>
                  </a:cubicBezTo>
                  <a:cubicBezTo>
                    <a:pt x="8010" y="5210"/>
                    <a:pt x="7929" y="5363"/>
                    <a:pt x="7851" y="5516"/>
                  </a:cubicBezTo>
                  <a:cubicBezTo>
                    <a:pt x="7779" y="5657"/>
                    <a:pt x="7713" y="5801"/>
                    <a:pt x="7641" y="5945"/>
                  </a:cubicBezTo>
                  <a:cubicBezTo>
                    <a:pt x="7543" y="6153"/>
                    <a:pt x="7439" y="6352"/>
                    <a:pt x="7324" y="6550"/>
                  </a:cubicBezTo>
                  <a:cubicBezTo>
                    <a:pt x="7234" y="6712"/>
                    <a:pt x="7134" y="6870"/>
                    <a:pt x="7021" y="7023"/>
                  </a:cubicBezTo>
                  <a:cubicBezTo>
                    <a:pt x="6710" y="7455"/>
                    <a:pt x="6309" y="7810"/>
                    <a:pt x="5863" y="8098"/>
                  </a:cubicBezTo>
                  <a:cubicBezTo>
                    <a:pt x="4975" y="8669"/>
                    <a:pt x="3929" y="8963"/>
                    <a:pt x="2891" y="9095"/>
                  </a:cubicBezTo>
                  <a:cubicBezTo>
                    <a:pt x="2615" y="9129"/>
                    <a:pt x="2335" y="9158"/>
                    <a:pt x="2056" y="9158"/>
                  </a:cubicBezTo>
                  <a:cubicBezTo>
                    <a:pt x="1817" y="9158"/>
                    <a:pt x="1578" y="9137"/>
                    <a:pt x="1343" y="9081"/>
                  </a:cubicBezTo>
                  <a:cubicBezTo>
                    <a:pt x="1153" y="9035"/>
                    <a:pt x="839" y="8951"/>
                    <a:pt x="848" y="8703"/>
                  </a:cubicBezTo>
                  <a:cubicBezTo>
                    <a:pt x="853" y="8360"/>
                    <a:pt x="1283" y="8349"/>
                    <a:pt x="1531" y="8335"/>
                  </a:cubicBezTo>
                  <a:cubicBezTo>
                    <a:pt x="2626" y="8280"/>
                    <a:pt x="3747" y="8159"/>
                    <a:pt x="4762" y="7718"/>
                  </a:cubicBezTo>
                  <a:cubicBezTo>
                    <a:pt x="5724" y="7297"/>
                    <a:pt x="6427" y="6611"/>
                    <a:pt x="6949" y="5726"/>
                  </a:cubicBezTo>
                  <a:cubicBezTo>
                    <a:pt x="6981" y="5669"/>
                    <a:pt x="7015" y="5611"/>
                    <a:pt x="7047" y="5556"/>
                  </a:cubicBezTo>
                  <a:cubicBezTo>
                    <a:pt x="7122" y="5418"/>
                    <a:pt x="7194" y="5277"/>
                    <a:pt x="7266" y="5132"/>
                  </a:cubicBezTo>
                  <a:cubicBezTo>
                    <a:pt x="7422" y="4830"/>
                    <a:pt x="7569" y="4524"/>
                    <a:pt x="7724" y="4225"/>
                  </a:cubicBezTo>
                  <a:cubicBezTo>
                    <a:pt x="7825" y="4029"/>
                    <a:pt x="7929" y="3838"/>
                    <a:pt x="8044" y="3651"/>
                  </a:cubicBezTo>
                  <a:cubicBezTo>
                    <a:pt x="8226" y="3357"/>
                    <a:pt x="8428" y="3078"/>
                    <a:pt x="8673" y="2827"/>
                  </a:cubicBezTo>
                  <a:cubicBezTo>
                    <a:pt x="9584" y="1872"/>
                    <a:pt x="10908" y="1348"/>
                    <a:pt x="12226" y="1348"/>
                  </a:cubicBezTo>
                  <a:close/>
                  <a:moveTo>
                    <a:pt x="22864" y="2406"/>
                  </a:moveTo>
                  <a:lnTo>
                    <a:pt x="22625" y="9375"/>
                  </a:lnTo>
                  <a:lnTo>
                    <a:pt x="22625" y="9381"/>
                  </a:lnTo>
                  <a:cubicBezTo>
                    <a:pt x="22149" y="9254"/>
                    <a:pt x="21706" y="9035"/>
                    <a:pt x="21296" y="8750"/>
                  </a:cubicBezTo>
                  <a:cubicBezTo>
                    <a:pt x="21236" y="6795"/>
                    <a:pt x="21221" y="4807"/>
                    <a:pt x="21584" y="2884"/>
                  </a:cubicBezTo>
                  <a:cubicBezTo>
                    <a:pt x="21587" y="2858"/>
                    <a:pt x="21590" y="2833"/>
                    <a:pt x="21587" y="2812"/>
                  </a:cubicBezTo>
                  <a:cubicBezTo>
                    <a:pt x="21994" y="2625"/>
                    <a:pt x="22420" y="2492"/>
                    <a:pt x="22864" y="2406"/>
                  </a:cubicBezTo>
                  <a:close/>
                  <a:moveTo>
                    <a:pt x="23839" y="2298"/>
                  </a:moveTo>
                  <a:cubicBezTo>
                    <a:pt x="23929" y="2298"/>
                    <a:pt x="24018" y="2301"/>
                    <a:pt x="24106" y="2305"/>
                  </a:cubicBezTo>
                  <a:lnTo>
                    <a:pt x="24109" y="2305"/>
                  </a:lnTo>
                  <a:cubicBezTo>
                    <a:pt x="23922" y="4692"/>
                    <a:pt x="23838" y="7092"/>
                    <a:pt x="23850" y="9490"/>
                  </a:cubicBezTo>
                  <a:lnTo>
                    <a:pt x="23847" y="9490"/>
                  </a:lnTo>
                  <a:cubicBezTo>
                    <a:pt x="23748" y="9498"/>
                    <a:pt x="23650" y="9501"/>
                    <a:pt x="23554" y="9501"/>
                  </a:cubicBezTo>
                  <a:cubicBezTo>
                    <a:pt x="23425" y="9501"/>
                    <a:pt x="23299" y="9495"/>
                    <a:pt x="23175" y="9482"/>
                  </a:cubicBezTo>
                  <a:cubicBezTo>
                    <a:pt x="23175" y="9470"/>
                    <a:pt x="23181" y="9461"/>
                    <a:pt x="23181" y="9453"/>
                  </a:cubicBezTo>
                  <a:cubicBezTo>
                    <a:pt x="23259" y="7075"/>
                    <a:pt x="23340" y="4697"/>
                    <a:pt x="23420" y="2320"/>
                  </a:cubicBezTo>
                  <a:cubicBezTo>
                    <a:pt x="23469" y="2320"/>
                    <a:pt x="23521" y="2311"/>
                    <a:pt x="23570" y="2308"/>
                  </a:cubicBezTo>
                  <a:cubicBezTo>
                    <a:pt x="23660" y="2301"/>
                    <a:pt x="23750" y="2298"/>
                    <a:pt x="23839" y="2298"/>
                  </a:cubicBezTo>
                  <a:close/>
                  <a:moveTo>
                    <a:pt x="23641" y="748"/>
                  </a:moveTo>
                  <a:cubicBezTo>
                    <a:pt x="23981" y="748"/>
                    <a:pt x="24319" y="776"/>
                    <a:pt x="24651" y="832"/>
                  </a:cubicBezTo>
                  <a:cubicBezTo>
                    <a:pt x="25092" y="910"/>
                    <a:pt x="25519" y="1046"/>
                    <a:pt x="25908" y="1265"/>
                  </a:cubicBezTo>
                  <a:cubicBezTo>
                    <a:pt x="26037" y="1368"/>
                    <a:pt x="26130" y="1504"/>
                    <a:pt x="26150" y="1668"/>
                  </a:cubicBezTo>
                  <a:cubicBezTo>
                    <a:pt x="26175" y="1923"/>
                    <a:pt x="26017" y="1989"/>
                    <a:pt x="25832" y="1989"/>
                  </a:cubicBezTo>
                  <a:cubicBezTo>
                    <a:pt x="25741" y="1989"/>
                    <a:pt x="25644" y="1973"/>
                    <a:pt x="25559" y="1956"/>
                  </a:cubicBezTo>
                  <a:cubicBezTo>
                    <a:pt x="24991" y="1850"/>
                    <a:pt x="24461" y="1737"/>
                    <a:pt x="23881" y="1737"/>
                  </a:cubicBezTo>
                  <a:cubicBezTo>
                    <a:pt x="23867" y="1737"/>
                    <a:pt x="23853" y="1737"/>
                    <a:pt x="23838" y="1737"/>
                  </a:cubicBezTo>
                  <a:cubicBezTo>
                    <a:pt x="22665" y="1749"/>
                    <a:pt x="21504" y="2121"/>
                    <a:pt x="20524" y="2760"/>
                  </a:cubicBezTo>
                  <a:cubicBezTo>
                    <a:pt x="20302" y="2905"/>
                    <a:pt x="20097" y="3066"/>
                    <a:pt x="19904" y="3239"/>
                  </a:cubicBezTo>
                  <a:cubicBezTo>
                    <a:pt x="19873" y="3259"/>
                    <a:pt x="19847" y="3282"/>
                    <a:pt x="19824" y="3311"/>
                  </a:cubicBezTo>
                  <a:cubicBezTo>
                    <a:pt x="19212" y="3879"/>
                    <a:pt x="18743" y="4562"/>
                    <a:pt x="18305" y="5279"/>
                  </a:cubicBezTo>
                  <a:cubicBezTo>
                    <a:pt x="18233" y="5398"/>
                    <a:pt x="18166" y="5513"/>
                    <a:pt x="18094" y="5631"/>
                  </a:cubicBezTo>
                  <a:cubicBezTo>
                    <a:pt x="18060" y="5689"/>
                    <a:pt x="18025" y="5746"/>
                    <a:pt x="17988" y="5804"/>
                  </a:cubicBezTo>
                  <a:cubicBezTo>
                    <a:pt x="17812" y="6104"/>
                    <a:pt x="17627" y="6401"/>
                    <a:pt x="17434" y="6683"/>
                  </a:cubicBezTo>
                  <a:cubicBezTo>
                    <a:pt x="17325" y="6850"/>
                    <a:pt x="17207" y="7012"/>
                    <a:pt x="17088" y="7170"/>
                  </a:cubicBezTo>
                  <a:cubicBezTo>
                    <a:pt x="16696" y="7698"/>
                    <a:pt x="16253" y="8179"/>
                    <a:pt x="15731" y="8597"/>
                  </a:cubicBezTo>
                  <a:cubicBezTo>
                    <a:pt x="14725" y="9401"/>
                    <a:pt x="13453" y="9926"/>
                    <a:pt x="12200" y="9926"/>
                  </a:cubicBezTo>
                  <a:cubicBezTo>
                    <a:pt x="11334" y="9926"/>
                    <a:pt x="10478" y="9676"/>
                    <a:pt x="9725" y="9095"/>
                  </a:cubicBezTo>
                  <a:cubicBezTo>
                    <a:pt x="8889" y="8450"/>
                    <a:pt x="8376" y="7542"/>
                    <a:pt x="7938" y="6594"/>
                  </a:cubicBezTo>
                  <a:cubicBezTo>
                    <a:pt x="8085" y="6317"/>
                    <a:pt x="8217" y="6035"/>
                    <a:pt x="8358" y="5752"/>
                  </a:cubicBezTo>
                  <a:cubicBezTo>
                    <a:pt x="8540" y="6216"/>
                    <a:pt x="8727" y="6674"/>
                    <a:pt x="8972" y="7110"/>
                  </a:cubicBezTo>
                  <a:cubicBezTo>
                    <a:pt x="9526" y="8087"/>
                    <a:pt x="10402" y="8793"/>
                    <a:pt x="11509" y="9035"/>
                  </a:cubicBezTo>
                  <a:cubicBezTo>
                    <a:pt x="11778" y="9093"/>
                    <a:pt x="12052" y="9121"/>
                    <a:pt x="12327" y="9121"/>
                  </a:cubicBezTo>
                  <a:cubicBezTo>
                    <a:pt x="13069" y="9121"/>
                    <a:pt x="13815" y="8921"/>
                    <a:pt x="14471" y="8591"/>
                  </a:cubicBezTo>
                  <a:cubicBezTo>
                    <a:pt x="14714" y="8473"/>
                    <a:pt x="14941" y="8335"/>
                    <a:pt x="15160" y="8188"/>
                  </a:cubicBezTo>
                  <a:cubicBezTo>
                    <a:pt x="15160" y="8188"/>
                    <a:pt x="15163" y="8188"/>
                    <a:pt x="15163" y="8182"/>
                  </a:cubicBezTo>
                  <a:cubicBezTo>
                    <a:pt x="15163" y="8179"/>
                    <a:pt x="15169" y="8179"/>
                    <a:pt x="15169" y="8179"/>
                  </a:cubicBezTo>
                  <a:cubicBezTo>
                    <a:pt x="15212" y="8164"/>
                    <a:pt x="15250" y="8136"/>
                    <a:pt x="15278" y="8101"/>
                  </a:cubicBezTo>
                  <a:lnTo>
                    <a:pt x="15284" y="8095"/>
                  </a:lnTo>
                  <a:cubicBezTo>
                    <a:pt x="15838" y="7692"/>
                    <a:pt x="16316" y="7193"/>
                    <a:pt x="16740" y="6634"/>
                  </a:cubicBezTo>
                  <a:cubicBezTo>
                    <a:pt x="16774" y="6582"/>
                    <a:pt x="16812" y="6533"/>
                    <a:pt x="16849" y="6478"/>
                  </a:cubicBezTo>
                  <a:cubicBezTo>
                    <a:pt x="16930" y="6366"/>
                    <a:pt x="17005" y="6256"/>
                    <a:pt x="17080" y="6141"/>
                  </a:cubicBezTo>
                  <a:cubicBezTo>
                    <a:pt x="17276" y="5853"/>
                    <a:pt x="17460" y="5556"/>
                    <a:pt x="17636" y="5256"/>
                  </a:cubicBezTo>
                  <a:cubicBezTo>
                    <a:pt x="17740" y="5083"/>
                    <a:pt x="17843" y="4911"/>
                    <a:pt x="17944" y="4738"/>
                  </a:cubicBezTo>
                  <a:cubicBezTo>
                    <a:pt x="18238" y="4248"/>
                    <a:pt x="18532" y="3755"/>
                    <a:pt x="18867" y="3288"/>
                  </a:cubicBezTo>
                  <a:cubicBezTo>
                    <a:pt x="19553" y="2322"/>
                    <a:pt x="20371" y="1538"/>
                    <a:pt x="21498" y="1129"/>
                  </a:cubicBezTo>
                  <a:cubicBezTo>
                    <a:pt x="22177" y="877"/>
                    <a:pt x="22911" y="748"/>
                    <a:pt x="23641" y="748"/>
                  </a:cubicBezTo>
                  <a:close/>
                  <a:moveTo>
                    <a:pt x="18328" y="6314"/>
                  </a:moveTo>
                  <a:cubicBezTo>
                    <a:pt x="18717" y="6891"/>
                    <a:pt x="19126" y="7455"/>
                    <a:pt x="19596" y="7971"/>
                  </a:cubicBezTo>
                  <a:lnTo>
                    <a:pt x="19596" y="7974"/>
                  </a:lnTo>
                  <a:cubicBezTo>
                    <a:pt x="19596" y="7977"/>
                    <a:pt x="19599" y="7977"/>
                    <a:pt x="19602" y="7983"/>
                  </a:cubicBezTo>
                  <a:cubicBezTo>
                    <a:pt x="19625" y="8032"/>
                    <a:pt x="19659" y="8069"/>
                    <a:pt x="19702" y="8090"/>
                  </a:cubicBezTo>
                  <a:lnTo>
                    <a:pt x="19708" y="8092"/>
                  </a:lnTo>
                  <a:cubicBezTo>
                    <a:pt x="20507" y="8948"/>
                    <a:pt x="21446" y="9643"/>
                    <a:pt x="22636" y="9937"/>
                  </a:cubicBezTo>
                  <a:cubicBezTo>
                    <a:pt x="22954" y="10016"/>
                    <a:pt x="23279" y="10055"/>
                    <a:pt x="23603" y="10055"/>
                  </a:cubicBezTo>
                  <a:cubicBezTo>
                    <a:pt x="23690" y="10055"/>
                    <a:pt x="23777" y="10052"/>
                    <a:pt x="23864" y="10046"/>
                  </a:cubicBezTo>
                  <a:lnTo>
                    <a:pt x="23867" y="10046"/>
                  </a:lnTo>
                  <a:cubicBezTo>
                    <a:pt x="23877" y="10048"/>
                    <a:pt x="23887" y="10049"/>
                    <a:pt x="23897" y="10049"/>
                  </a:cubicBezTo>
                  <a:cubicBezTo>
                    <a:pt x="23907" y="10049"/>
                    <a:pt x="23918" y="10048"/>
                    <a:pt x="23928" y="10046"/>
                  </a:cubicBezTo>
                  <a:lnTo>
                    <a:pt x="23979" y="10038"/>
                  </a:lnTo>
                  <a:cubicBezTo>
                    <a:pt x="24077" y="10029"/>
                    <a:pt x="24170" y="10018"/>
                    <a:pt x="24262" y="10003"/>
                  </a:cubicBezTo>
                  <a:cubicBezTo>
                    <a:pt x="24279" y="10000"/>
                    <a:pt x="24299" y="9992"/>
                    <a:pt x="24314" y="9986"/>
                  </a:cubicBezTo>
                  <a:lnTo>
                    <a:pt x="24320" y="9986"/>
                  </a:lnTo>
                  <a:cubicBezTo>
                    <a:pt x="24492" y="9960"/>
                    <a:pt x="24677" y="9937"/>
                    <a:pt x="24856" y="9937"/>
                  </a:cubicBezTo>
                  <a:cubicBezTo>
                    <a:pt x="25155" y="9937"/>
                    <a:pt x="25438" y="10001"/>
                    <a:pt x="25617" y="10219"/>
                  </a:cubicBezTo>
                  <a:cubicBezTo>
                    <a:pt x="25922" y="10591"/>
                    <a:pt x="25490" y="10937"/>
                    <a:pt x="25161" y="11058"/>
                  </a:cubicBezTo>
                  <a:cubicBezTo>
                    <a:pt x="24829" y="11182"/>
                    <a:pt x="24476" y="11234"/>
                    <a:pt x="24118" y="11234"/>
                  </a:cubicBezTo>
                  <a:cubicBezTo>
                    <a:pt x="23432" y="11234"/>
                    <a:pt x="22727" y="11041"/>
                    <a:pt x="22121" y="10787"/>
                  </a:cubicBezTo>
                  <a:cubicBezTo>
                    <a:pt x="20365" y="10049"/>
                    <a:pt x="18916" y="8709"/>
                    <a:pt x="17783" y="7179"/>
                  </a:cubicBezTo>
                  <a:cubicBezTo>
                    <a:pt x="17783" y="7173"/>
                    <a:pt x="17792" y="7167"/>
                    <a:pt x="17792" y="7164"/>
                  </a:cubicBezTo>
                  <a:cubicBezTo>
                    <a:pt x="17982" y="6891"/>
                    <a:pt x="18155" y="6605"/>
                    <a:pt x="18328" y="6314"/>
                  </a:cubicBezTo>
                  <a:close/>
                  <a:moveTo>
                    <a:pt x="2098" y="1"/>
                  </a:moveTo>
                  <a:cubicBezTo>
                    <a:pt x="1234" y="1"/>
                    <a:pt x="147" y="163"/>
                    <a:pt x="67" y="1017"/>
                  </a:cubicBezTo>
                  <a:cubicBezTo>
                    <a:pt x="0" y="1671"/>
                    <a:pt x="623" y="2011"/>
                    <a:pt x="1185" y="2020"/>
                  </a:cubicBezTo>
                  <a:lnTo>
                    <a:pt x="1234" y="2020"/>
                  </a:lnTo>
                  <a:cubicBezTo>
                    <a:pt x="1335" y="3939"/>
                    <a:pt x="1387" y="5859"/>
                    <a:pt x="1395" y="7781"/>
                  </a:cubicBezTo>
                  <a:lnTo>
                    <a:pt x="1196" y="7804"/>
                  </a:lnTo>
                  <a:cubicBezTo>
                    <a:pt x="678" y="7870"/>
                    <a:pt x="214" y="8277"/>
                    <a:pt x="297" y="8839"/>
                  </a:cubicBezTo>
                  <a:cubicBezTo>
                    <a:pt x="378" y="9384"/>
                    <a:pt x="951" y="9588"/>
                    <a:pt x="1427" y="9669"/>
                  </a:cubicBezTo>
                  <a:cubicBezTo>
                    <a:pt x="1666" y="9708"/>
                    <a:pt x="1913" y="9726"/>
                    <a:pt x="2162" y="9726"/>
                  </a:cubicBezTo>
                  <a:cubicBezTo>
                    <a:pt x="3010" y="9726"/>
                    <a:pt x="3896" y="9522"/>
                    <a:pt x="4667" y="9265"/>
                  </a:cubicBezTo>
                  <a:cubicBezTo>
                    <a:pt x="5704" y="8922"/>
                    <a:pt x="6690" y="8343"/>
                    <a:pt x="7376" y="7479"/>
                  </a:cubicBezTo>
                  <a:cubicBezTo>
                    <a:pt x="7454" y="7369"/>
                    <a:pt x="7537" y="7265"/>
                    <a:pt x="7603" y="7156"/>
                  </a:cubicBezTo>
                  <a:cubicBezTo>
                    <a:pt x="7952" y="7876"/>
                    <a:pt x="8356" y="8562"/>
                    <a:pt x="8935" y="9141"/>
                  </a:cubicBezTo>
                  <a:cubicBezTo>
                    <a:pt x="9852" y="10058"/>
                    <a:pt x="11039" y="10477"/>
                    <a:pt x="12249" y="10477"/>
                  </a:cubicBezTo>
                  <a:cubicBezTo>
                    <a:pt x="13207" y="10477"/>
                    <a:pt x="14179" y="10215"/>
                    <a:pt x="15042" y="9729"/>
                  </a:cubicBezTo>
                  <a:cubicBezTo>
                    <a:pt x="15970" y="9208"/>
                    <a:pt x="16777" y="8493"/>
                    <a:pt x="17431" y="7654"/>
                  </a:cubicBezTo>
                  <a:cubicBezTo>
                    <a:pt x="18662" y="9286"/>
                    <a:pt x="20305" y="10738"/>
                    <a:pt x="22221" y="11430"/>
                  </a:cubicBezTo>
                  <a:cubicBezTo>
                    <a:pt x="22814" y="11640"/>
                    <a:pt x="23472" y="11784"/>
                    <a:pt x="24122" y="11784"/>
                  </a:cubicBezTo>
                  <a:cubicBezTo>
                    <a:pt x="24550" y="11784"/>
                    <a:pt x="24975" y="11722"/>
                    <a:pt x="25374" y="11574"/>
                  </a:cubicBezTo>
                  <a:cubicBezTo>
                    <a:pt x="25764" y="11430"/>
                    <a:pt x="26112" y="11153"/>
                    <a:pt x="26236" y="10738"/>
                  </a:cubicBezTo>
                  <a:cubicBezTo>
                    <a:pt x="26372" y="10260"/>
                    <a:pt x="26092" y="9787"/>
                    <a:pt x="25663" y="9571"/>
                  </a:cubicBezTo>
                  <a:cubicBezTo>
                    <a:pt x="25410" y="9442"/>
                    <a:pt x="25135" y="9400"/>
                    <a:pt x="24855" y="9400"/>
                  </a:cubicBezTo>
                  <a:cubicBezTo>
                    <a:pt x="24703" y="9400"/>
                    <a:pt x="24549" y="9412"/>
                    <a:pt x="24397" y="9430"/>
                  </a:cubicBezTo>
                  <a:cubicBezTo>
                    <a:pt x="24386" y="7069"/>
                    <a:pt x="24478" y="4715"/>
                    <a:pt x="24660" y="2366"/>
                  </a:cubicBezTo>
                  <a:cubicBezTo>
                    <a:pt x="24902" y="2397"/>
                    <a:pt x="25147" y="2449"/>
                    <a:pt x="25395" y="2501"/>
                  </a:cubicBezTo>
                  <a:cubicBezTo>
                    <a:pt x="25525" y="2531"/>
                    <a:pt x="25663" y="2548"/>
                    <a:pt x="25798" y="2548"/>
                  </a:cubicBezTo>
                  <a:cubicBezTo>
                    <a:pt x="26212" y="2548"/>
                    <a:pt x="26600" y="2382"/>
                    <a:pt x="26683" y="1893"/>
                  </a:cubicBezTo>
                  <a:cubicBezTo>
                    <a:pt x="26775" y="1354"/>
                    <a:pt x="26400" y="844"/>
                    <a:pt x="25911" y="639"/>
                  </a:cubicBezTo>
                  <a:cubicBezTo>
                    <a:pt x="25882" y="625"/>
                    <a:pt x="25856" y="622"/>
                    <a:pt x="25833" y="616"/>
                  </a:cubicBezTo>
                  <a:cubicBezTo>
                    <a:pt x="25164" y="317"/>
                    <a:pt x="24410" y="203"/>
                    <a:pt x="23675" y="203"/>
                  </a:cubicBezTo>
                  <a:cubicBezTo>
                    <a:pt x="23474" y="203"/>
                    <a:pt x="23276" y="212"/>
                    <a:pt x="23080" y="227"/>
                  </a:cubicBezTo>
                  <a:cubicBezTo>
                    <a:pt x="21945" y="319"/>
                    <a:pt x="20792" y="682"/>
                    <a:pt x="19881" y="1374"/>
                  </a:cubicBezTo>
                  <a:cubicBezTo>
                    <a:pt x="18881" y="2135"/>
                    <a:pt x="18230" y="3181"/>
                    <a:pt x="17610" y="4251"/>
                  </a:cubicBezTo>
                  <a:cubicBezTo>
                    <a:pt x="16792" y="3078"/>
                    <a:pt x="15869" y="1994"/>
                    <a:pt x="14558" y="1331"/>
                  </a:cubicBezTo>
                  <a:cubicBezTo>
                    <a:pt x="13836" y="966"/>
                    <a:pt x="13038" y="792"/>
                    <a:pt x="12238" y="792"/>
                  </a:cubicBezTo>
                  <a:cubicBezTo>
                    <a:pt x="11015" y="792"/>
                    <a:pt x="9788" y="1198"/>
                    <a:pt x="8820" y="1951"/>
                  </a:cubicBezTo>
                  <a:cubicBezTo>
                    <a:pt x="8382" y="2285"/>
                    <a:pt x="8033" y="2694"/>
                    <a:pt x="7733" y="3129"/>
                  </a:cubicBezTo>
                  <a:cubicBezTo>
                    <a:pt x="7234" y="2360"/>
                    <a:pt x="6603" y="1677"/>
                    <a:pt x="5854" y="1147"/>
                  </a:cubicBezTo>
                  <a:cubicBezTo>
                    <a:pt x="4960" y="515"/>
                    <a:pt x="3917" y="123"/>
                    <a:pt x="2825" y="34"/>
                  </a:cubicBezTo>
                  <a:cubicBezTo>
                    <a:pt x="2634" y="18"/>
                    <a:pt x="2377" y="1"/>
                    <a:pt x="2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36;p48">
              <a:extLst>
                <a:ext uri="{FF2B5EF4-FFF2-40B4-BE49-F238E27FC236}">
                  <a16:creationId xmlns:a16="http://schemas.microsoft.com/office/drawing/2014/main" id="{DA5F07A1-EF4E-F047-FA21-6ACD7E6D3108}"/>
                </a:ext>
              </a:extLst>
            </p:cNvPr>
            <p:cNvSpPr/>
            <p:nvPr/>
          </p:nvSpPr>
          <p:spPr>
            <a:xfrm>
              <a:off x="4162225" y="640950"/>
              <a:ext cx="12975" cy="144275"/>
            </a:xfrm>
            <a:custGeom>
              <a:avLst/>
              <a:gdLst/>
              <a:ahLst/>
              <a:cxnLst/>
              <a:rect l="l" t="t" r="r" b="b"/>
              <a:pathLst>
                <a:path w="519" h="5771" extrusionOk="0">
                  <a:moveTo>
                    <a:pt x="407" y="1"/>
                  </a:moveTo>
                  <a:cubicBezTo>
                    <a:pt x="274" y="1"/>
                    <a:pt x="141" y="7"/>
                    <a:pt x="6" y="15"/>
                  </a:cubicBezTo>
                  <a:lnTo>
                    <a:pt x="0" y="15"/>
                  </a:lnTo>
                  <a:cubicBezTo>
                    <a:pt x="101" y="1932"/>
                    <a:pt x="156" y="3849"/>
                    <a:pt x="164" y="5771"/>
                  </a:cubicBezTo>
                  <a:cubicBezTo>
                    <a:pt x="286" y="5759"/>
                    <a:pt x="401" y="5756"/>
                    <a:pt x="519" y="5745"/>
                  </a:cubicBezTo>
                  <a:cubicBezTo>
                    <a:pt x="456" y="3834"/>
                    <a:pt x="441" y="1923"/>
                    <a:pt x="479" y="10"/>
                  </a:cubicBezTo>
                  <a:cubicBezTo>
                    <a:pt x="456" y="1"/>
                    <a:pt x="432" y="1"/>
                    <a:pt x="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37;p48">
              <a:extLst>
                <a:ext uri="{FF2B5EF4-FFF2-40B4-BE49-F238E27FC236}">
                  <a16:creationId xmlns:a16="http://schemas.microsoft.com/office/drawing/2014/main" id="{467D225B-6D10-105E-AA15-1483FA67AB8A}"/>
                </a:ext>
              </a:extLst>
            </p:cNvPr>
            <p:cNvSpPr/>
            <p:nvPr/>
          </p:nvSpPr>
          <p:spPr>
            <a:xfrm>
              <a:off x="4233700" y="659775"/>
              <a:ext cx="16375" cy="107725"/>
            </a:xfrm>
            <a:custGeom>
              <a:avLst/>
              <a:gdLst/>
              <a:ahLst/>
              <a:cxnLst/>
              <a:rect l="l" t="t" r="r" b="b"/>
              <a:pathLst>
                <a:path w="655" h="4309" extrusionOk="0">
                  <a:moveTo>
                    <a:pt x="0" y="0"/>
                  </a:moveTo>
                  <a:lnTo>
                    <a:pt x="0" y="0"/>
                  </a:lnTo>
                  <a:cubicBezTo>
                    <a:pt x="121" y="1435"/>
                    <a:pt x="208" y="2868"/>
                    <a:pt x="254" y="4309"/>
                  </a:cubicBezTo>
                  <a:cubicBezTo>
                    <a:pt x="369" y="4245"/>
                    <a:pt x="479" y="4185"/>
                    <a:pt x="582" y="4113"/>
                  </a:cubicBezTo>
                  <a:cubicBezTo>
                    <a:pt x="585" y="4113"/>
                    <a:pt x="585" y="4107"/>
                    <a:pt x="585" y="4107"/>
                  </a:cubicBezTo>
                  <a:cubicBezTo>
                    <a:pt x="574" y="4081"/>
                    <a:pt x="568" y="4044"/>
                    <a:pt x="571" y="4003"/>
                  </a:cubicBezTo>
                  <a:cubicBezTo>
                    <a:pt x="654" y="2784"/>
                    <a:pt x="582" y="1562"/>
                    <a:pt x="366" y="355"/>
                  </a:cubicBezTo>
                  <a:cubicBezTo>
                    <a:pt x="360" y="323"/>
                    <a:pt x="360" y="285"/>
                    <a:pt x="366" y="257"/>
                  </a:cubicBezTo>
                  <a:cubicBezTo>
                    <a:pt x="248" y="164"/>
                    <a:pt x="124" y="8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38;p48">
              <a:extLst>
                <a:ext uri="{FF2B5EF4-FFF2-40B4-BE49-F238E27FC236}">
                  <a16:creationId xmlns:a16="http://schemas.microsoft.com/office/drawing/2014/main" id="{B6D17E29-AF98-B2EE-D682-ADC0DF650DEC}"/>
                </a:ext>
              </a:extLst>
            </p:cNvPr>
            <p:cNvSpPr/>
            <p:nvPr/>
          </p:nvSpPr>
          <p:spPr>
            <a:xfrm>
              <a:off x="4132325" y="605475"/>
              <a:ext cx="170425" cy="99000"/>
            </a:xfrm>
            <a:custGeom>
              <a:avLst/>
              <a:gdLst/>
              <a:ahLst/>
              <a:cxnLst/>
              <a:rect l="l" t="t" r="r" b="b"/>
              <a:pathLst>
                <a:path w="6817" h="3960" extrusionOk="0">
                  <a:moveTo>
                    <a:pt x="1522" y="1"/>
                  </a:moveTo>
                  <a:cubicBezTo>
                    <a:pt x="1166" y="1"/>
                    <a:pt x="798" y="33"/>
                    <a:pt x="487" y="137"/>
                  </a:cubicBezTo>
                  <a:cubicBezTo>
                    <a:pt x="300" y="204"/>
                    <a:pt x="0" y="336"/>
                    <a:pt x="29" y="575"/>
                  </a:cubicBezTo>
                  <a:cubicBezTo>
                    <a:pt x="59" y="864"/>
                    <a:pt x="377" y="912"/>
                    <a:pt x="632" y="912"/>
                  </a:cubicBezTo>
                  <a:cubicBezTo>
                    <a:pt x="690" y="912"/>
                    <a:pt x="745" y="910"/>
                    <a:pt x="793" y="907"/>
                  </a:cubicBezTo>
                  <a:cubicBezTo>
                    <a:pt x="1034" y="891"/>
                    <a:pt x="1272" y="880"/>
                    <a:pt x="1507" y="880"/>
                  </a:cubicBezTo>
                  <a:cubicBezTo>
                    <a:pt x="1881" y="880"/>
                    <a:pt x="2251" y="908"/>
                    <a:pt x="2626" y="993"/>
                  </a:cubicBezTo>
                  <a:cubicBezTo>
                    <a:pt x="3202" y="1123"/>
                    <a:pt x="3753" y="1342"/>
                    <a:pt x="4260" y="1642"/>
                  </a:cubicBezTo>
                  <a:cubicBezTo>
                    <a:pt x="5145" y="2166"/>
                    <a:pt x="5787" y="2933"/>
                    <a:pt x="6289" y="3821"/>
                  </a:cubicBezTo>
                  <a:cubicBezTo>
                    <a:pt x="6318" y="3867"/>
                    <a:pt x="6341" y="3913"/>
                    <a:pt x="6367" y="3959"/>
                  </a:cubicBezTo>
                  <a:cubicBezTo>
                    <a:pt x="6508" y="3668"/>
                    <a:pt x="6655" y="3380"/>
                    <a:pt x="6816" y="3092"/>
                  </a:cubicBezTo>
                  <a:cubicBezTo>
                    <a:pt x="6329" y="2293"/>
                    <a:pt x="5695" y="1573"/>
                    <a:pt x="4926" y="1031"/>
                  </a:cubicBezTo>
                  <a:cubicBezTo>
                    <a:pt x="4090" y="440"/>
                    <a:pt x="3101" y="94"/>
                    <a:pt x="2078" y="22"/>
                  </a:cubicBezTo>
                  <a:cubicBezTo>
                    <a:pt x="1903" y="10"/>
                    <a:pt x="1714" y="1"/>
                    <a:pt x="1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39;p48">
              <a:extLst>
                <a:ext uri="{FF2B5EF4-FFF2-40B4-BE49-F238E27FC236}">
                  <a16:creationId xmlns:a16="http://schemas.microsoft.com/office/drawing/2014/main" id="{1D00C807-8B34-882F-274F-3DC4F22B2733}"/>
                </a:ext>
              </a:extLst>
            </p:cNvPr>
            <p:cNvSpPr/>
            <p:nvPr/>
          </p:nvSpPr>
          <p:spPr>
            <a:xfrm>
              <a:off x="4391125" y="669575"/>
              <a:ext cx="17400" cy="134175"/>
            </a:xfrm>
            <a:custGeom>
              <a:avLst/>
              <a:gdLst/>
              <a:ahLst/>
              <a:cxnLst/>
              <a:rect l="l" t="t" r="r" b="b"/>
              <a:pathLst>
                <a:path w="696" h="5367" extrusionOk="0">
                  <a:moveTo>
                    <a:pt x="695" y="0"/>
                  </a:moveTo>
                  <a:lnTo>
                    <a:pt x="695" y="0"/>
                  </a:lnTo>
                  <a:cubicBezTo>
                    <a:pt x="511" y="20"/>
                    <a:pt x="326" y="61"/>
                    <a:pt x="145" y="110"/>
                  </a:cubicBezTo>
                  <a:lnTo>
                    <a:pt x="145" y="124"/>
                  </a:lnTo>
                  <a:cubicBezTo>
                    <a:pt x="1" y="1810"/>
                    <a:pt x="18" y="3505"/>
                    <a:pt x="194" y="5191"/>
                  </a:cubicBezTo>
                  <a:lnTo>
                    <a:pt x="194" y="5225"/>
                  </a:lnTo>
                  <a:cubicBezTo>
                    <a:pt x="335" y="5283"/>
                    <a:pt x="482" y="5332"/>
                    <a:pt x="635" y="5367"/>
                  </a:cubicBezTo>
                  <a:cubicBezTo>
                    <a:pt x="563" y="3577"/>
                    <a:pt x="583" y="1781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0;p48">
              <a:extLst>
                <a:ext uri="{FF2B5EF4-FFF2-40B4-BE49-F238E27FC236}">
                  <a16:creationId xmlns:a16="http://schemas.microsoft.com/office/drawing/2014/main" id="{63F0DD66-BBC2-3938-4781-BB5402A7F403}"/>
                </a:ext>
              </a:extLst>
            </p:cNvPr>
            <p:cNvSpPr/>
            <p:nvPr/>
          </p:nvSpPr>
          <p:spPr>
            <a:xfrm>
              <a:off x="4470450" y="681525"/>
              <a:ext cx="19775" cy="111775"/>
            </a:xfrm>
            <a:custGeom>
              <a:avLst/>
              <a:gdLst/>
              <a:ahLst/>
              <a:cxnLst/>
              <a:rect l="l" t="t" r="r" b="b"/>
              <a:pathLst>
                <a:path w="791" h="4471" extrusionOk="0">
                  <a:moveTo>
                    <a:pt x="56" y="1"/>
                  </a:moveTo>
                  <a:lnTo>
                    <a:pt x="56" y="1"/>
                  </a:lnTo>
                  <a:cubicBezTo>
                    <a:pt x="1" y="1491"/>
                    <a:pt x="44" y="2984"/>
                    <a:pt x="177" y="4471"/>
                  </a:cubicBezTo>
                  <a:cubicBezTo>
                    <a:pt x="347" y="4384"/>
                    <a:pt x="511" y="4286"/>
                    <a:pt x="669" y="4188"/>
                  </a:cubicBezTo>
                  <a:cubicBezTo>
                    <a:pt x="791" y="2943"/>
                    <a:pt x="577" y="1684"/>
                    <a:pt x="649" y="433"/>
                  </a:cubicBezTo>
                  <a:lnTo>
                    <a:pt x="649" y="421"/>
                  </a:lnTo>
                  <a:cubicBezTo>
                    <a:pt x="609" y="384"/>
                    <a:pt x="566" y="349"/>
                    <a:pt x="522" y="318"/>
                  </a:cubicBezTo>
                  <a:cubicBezTo>
                    <a:pt x="375" y="197"/>
                    <a:pt x="217" y="90"/>
                    <a:pt x="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1;p48">
              <a:extLst>
                <a:ext uri="{FF2B5EF4-FFF2-40B4-BE49-F238E27FC236}">
                  <a16:creationId xmlns:a16="http://schemas.microsoft.com/office/drawing/2014/main" id="{F8DD7A3A-F91E-0F53-0F00-D554B297AF8B}"/>
                </a:ext>
              </a:extLst>
            </p:cNvPr>
            <p:cNvSpPr/>
            <p:nvPr/>
          </p:nvSpPr>
          <p:spPr>
            <a:xfrm>
              <a:off x="4138450" y="625375"/>
              <a:ext cx="411725" cy="195275"/>
            </a:xfrm>
            <a:custGeom>
              <a:avLst/>
              <a:gdLst/>
              <a:ahLst/>
              <a:cxnLst/>
              <a:rect l="l" t="t" r="r" b="b"/>
              <a:pathLst>
                <a:path w="16469" h="7811" extrusionOk="0">
                  <a:moveTo>
                    <a:pt x="11391" y="0"/>
                  </a:moveTo>
                  <a:cubicBezTo>
                    <a:pt x="10072" y="0"/>
                    <a:pt x="8746" y="524"/>
                    <a:pt x="7834" y="1480"/>
                  </a:cubicBezTo>
                  <a:cubicBezTo>
                    <a:pt x="7589" y="1731"/>
                    <a:pt x="7387" y="2007"/>
                    <a:pt x="7205" y="2304"/>
                  </a:cubicBezTo>
                  <a:cubicBezTo>
                    <a:pt x="7090" y="2492"/>
                    <a:pt x="6986" y="2682"/>
                    <a:pt x="6885" y="2878"/>
                  </a:cubicBezTo>
                  <a:cubicBezTo>
                    <a:pt x="6730" y="3175"/>
                    <a:pt x="6583" y="3483"/>
                    <a:pt x="6427" y="3786"/>
                  </a:cubicBezTo>
                  <a:cubicBezTo>
                    <a:pt x="6355" y="3930"/>
                    <a:pt x="6283" y="4068"/>
                    <a:pt x="6208" y="4209"/>
                  </a:cubicBezTo>
                  <a:cubicBezTo>
                    <a:pt x="6176" y="4264"/>
                    <a:pt x="6142" y="4322"/>
                    <a:pt x="6110" y="4379"/>
                  </a:cubicBezTo>
                  <a:cubicBezTo>
                    <a:pt x="5588" y="5264"/>
                    <a:pt x="4885" y="5950"/>
                    <a:pt x="3923" y="6371"/>
                  </a:cubicBezTo>
                  <a:cubicBezTo>
                    <a:pt x="2908" y="6812"/>
                    <a:pt x="1787" y="6933"/>
                    <a:pt x="692" y="6988"/>
                  </a:cubicBezTo>
                  <a:cubicBezTo>
                    <a:pt x="444" y="7002"/>
                    <a:pt x="14" y="7014"/>
                    <a:pt x="9" y="7354"/>
                  </a:cubicBezTo>
                  <a:cubicBezTo>
                    <a:pt x="0" y="7604"/>
                    <a:pt x="314" y="7685"/>
                    <a:pt x="504" y="7734"/>
                  </a:cubicBezTo>
                  <a:cubicBezTo>
                    <a:pt x="739" y="7790"/>
                    <a:pt x="978" y="7811"/>
                    <a:pt x="1217" y="7811"/>
                  </a:cubicBezTo>
                  <a:cubicBezTo>
                    <a:pt x="1496" y="7811"/>
                    <a:pt x="1776" y="7783"/>
                    <a:pt x="2052" y="7749"/>
                  </a:cubicBezTo>
                  <a:cubicBezTo>
                    <a:pt x="3090" y="7619"/>
                    <a:pt x="4136" y="7322"/>
                    <a:pt x="5024" y="6746"/>
                  </a:cubicBezTo>
                  <a:cubicBezTo>
                    <a:pt x="5470" y="6457"/>
                    <a:pt x="5865" y="6103"/>
                    <a:pt x="6182" y="5676"/>
                  </a:cubicBezTo>
                  <a:cubicBezTo>
                    <a:pt x="6295" y="5524"/>
                    <a:pt x="6395" y="5365"/>
                    <a:pt x="6485" y="5204"/>
                  </a:cubicBezTo>
                  <a:cubicBezTo>
                    <a:pt x="6600" y="5005"/>
                    <a:pt x="6704" y="4803"/>
                    <a:pt x="6802" y="4598"/>
                  </a:cubicBezTo>
                  <a:cubicBezTo>
                    <a:pt x="6874" y="4454"/>
                    <a:pt x="6940" y="4310"/>
                    <a:pt x="7012" y="4169"/>
                  </a:cubicBezTo>
                  <a:cubicBezTo>
                    <a:pt x="7090" y="4013"/>
                    <a:pt x="7171" y="3863"/>
                    <a:pt x="7251" y="3711"/>
                  </a:cubicBezTo>
                  <a:cubicBezTo>
                    <a:pt x="7364" y="3518"/>
                    <a:pt x="7482" y="3327"/>
                    <a:pt x="7606" y="3143"/>
                  </a:cubicBezTo>
                  <a:cubicBezTo>
                    <a:pt x="7958" y="2627"/>
                    <a:pt x="8387" y="2180"/>
                    <a:pt x="8946" y="1843"/>
                  </a:cubicBezTo>
                  <a:cubicBezTo>
                    <a:pt x="9689" y="1392"/>
                    <a:pt x="10541" y="1163"/>
                    <a:pt x="11402" y="1163"/>
                  </a:cubicBezTo>
                  <a:cubicBezTo>
                    <a:pt x="11477" y="1163"/>
                    <a:pt x="11552" y="1165"/>
                    <a:pt x="11626" y="1169"/>
                  </a:cubicBezTo>
                  <a:cubicBezTo>
                    <a:pt x="12589" y="1215"/>
                    <a:pt x="13503" y="1584"/>
                    <a:pt x="14241" y="2195"/>
                  </a:cubicBezTo>
                  <a:cubicBezTo>
                    <a:pt x="14947" y="2780"/>
                    <a:pt x="15451" y="3535"/>
                    <a:pt x="15932" y="4307"/>
                  </a:cubicBezTo>
                  <a:cubicBezTo>
                    <a:pt x="16120" y="4022"/>
                    <a:pt x="16296" y="3728"/>
                    <a:pt x="16468" y="3428"/>
                  </a:cubicBezTo>
                  <a:cubicBezTo>
                    <a:pt x="15601" y="2151"/>
                    <a:pt x="14609" y="932"/>
                    <a:pt x="13151" y="336"/>
                  </a:cubicBezTo>
                  <a:cubicBezTo>
                    <a:pt x="12592" y="109"/>
                    <a:pt x="11992" y="0"/>
                    <a:pt x="1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2;p48">
              <a:extLst>
                <a:ext uri="{FF2B5EF4-FFF2-40B4-BE49-F238E27FC236}">
                  <a16:creationId xmlns:a16="http://schemas.microsoft.com/office/drawing/2014/main" id="{2161C110-E3EB-4617-33C4-575E775F6095}"/>
                </a:ext>
              </a:extLst>
            </p:cNvPr>
            <p:cNvSpPr/>
            <p:nvPr/>
          </p:nvSpPr>
          <p:spPr>
            <a:xfrm>
              <a:off x="4697000" y="649275"/>
              <a:ext cx="23300" cy="180175"/>
            </a:xfrm>
            <a:custGeom>
              <a:avLst/>
              <a:gdLst/>
              <a:ahLst/>
              <a:cxnLst/>
              <a:rect l="l" t="t" r="r" b="b"/>
              <a:pathLst>
                <a:path w="932" h="7207" extrusionOk="0">
                  <a:moveTo>
                    <a:pt x="661" y="1"/>
                  </a:moveTo>
                  <a:cubicBezTo>
                    <a:pt x="572" y="1"/>
                    <a:pt x="481" y="4"/>
                    <a:pt x="392" y="11"/>
                  </a:cubicBezTo>
                  <a:cubicBezTo>
                    <a:pt x="346" y="14"/>
                    <a:pt x="291" y="20"/>
                    <a:pt x="245" y="22"/>
                  </a:cubicBezTo>
                  <a:cubicBezTo>
                    <a:pt x="162" y="2400"/>
                    <a:pt x="81" y="4778"/>
                    <a:pt x="3" y="7156"/>
                  </a:cubicBezTo>
                  <a:cubicBezTo>
                    <a:pt x="3" y="7167"/>
                    <a:pt x="0" y="7173"/>
                    <a:pt x="0" y="7184"/>
                  </a:cubicBezTo>
                  <a:cubicBezTo>
                    <a:pt x="126" y="7200"/>
                    <a:pt x="254" y="7207"/>
                    <a:pt x="384" y="7207"/>
                  </a:cubicBezTo>
                  <a:cubicBezTo>
                    <a:pt x="477" y="7207"/>
                    <a:pt x="572" y="7203"/>
                    <a:pt x="669" y="7196"/>
                  </a:cubicBezTo>
                  <a:cubicBezTo>
                    <a:pt x="657" y="4795"/>
                    <a:pt x="741" y="2397"/>
                    <a:pt x="931" y="8"/>
                  </a:cubicBezTo>
                  <a:lnTo>
                    <a:pt x="928" y="8"/>
                  </a:lnTo>
                  <a:cubicBezTo>
                    <a:pt x="840" y="4"/>
                    <a:pt x="751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3;p48">
              <a:extLst>
                <a:ext uri="{FF2B5EF4-FFF2-40B4-BE49-F238E27FC236}">
                  <a16:creationId xmlns:a16="http://schemas.microsoft.com/office/drawing/2014/main" id="{A6969AFD-4779-6C49-9C06-D13FAF0FA92F}"/>
                </a:ext>
              </a:extLst>
            </p:cNvPr>
            <p:cNvSpPr/>
            <p:nvPr/>
          </p:nvSpPr>
          <p:spPr>
            <a:xfrm>
              <a:off x="4616000" y="670150"/>
              <a:ext cx="25975" cy="129350"/>
            </a:xfrm>
            <a:custGeom>
              <a:avLst/>
              <a:gdLst/>
              <a:ahLst/>
              <a:cxnLst/>
              <a:rect l="l" t="t" r="r" b="b"/>
              <a:pathLst>
                <a:path w="1039" h="5174" extrusionOk="0">
                  <a:moveTo>
                    <a:pt x="1038" y="0"/>
                  </a:moveTo>
                  <a:cubicBezTo>
                    <a:pt x="1038" y="1"/>
                    <a:pt x="1038" y="1"/>
                    <a:pt x="1038" y="1"/>
                  </a:cubicBezTo>
                  <a:lnTo>
                    <a:pt x="1038" y="1"/>
                  </a:lnTo>
                  <a:cubicBezTo>
                    <a:pt x="1038" y="1"/>
                    <a:pt x="1038" y="1"/>
                    <a:pt x="1038" y="0"/>
                  </a:cubicBezTo>
                  <a:close/>
                  <a:moveTo>
                    <a:pt x="1038" y="1"/>
                  </a:moveTo>
                  <a:cubicBezTo>
                    <a:pt x="1037" y="3"/>
                    <a:pt x="1035" y="3"/>
                    <a:pt x="1035" y="3"/>
                  </a:cubicBezTo>
                  <a:cubicBezTo>
                    <a:pt x="799" y="144"/>
                    <a:pt x="574" y="311"/>
                    <a:pt x="364" y="487"/>
                  </a:cubicBezTo>
                  <a:cubicBezTo>
                    <a:pt x="116" y="1827"/>
                    <a:pt x="1" y="3225"/>
                    <a:pt x="174" y="4580"/>
                  </a:cubicBezTo>
                  <a:cubicBezTo>
                    <a:pt x="372" y="4787"/>
                    <a:pt x="574" y="4986"/>
                    <a:pt x="793" y="5174"/>
                  </a:cubicBezTo>
                  <a:cubicBezTo>
                    <a:pt x="747" y="3453"/>
                    <a:pt x="753" y="1707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44;p48">
              <a:extLst>
                <a:ext uri="{FF2B5EF4-FFF2-40B4-BE49-F238E27FC236}">
                  <a16:creationId xmlns:a16="http://schemas.microsoft.com/office/drawing/2014/main" id="{8102ED95-0E86-2BE5-FFF2-431E8D188EE9}"/>
                </a:ext>
              </a:extLst>
            </p:cNvPr>
            <p:cNvSpPr/>
            <p:nvPr/>
          </p:nvSpPr>
          <p:spPr>
            <a:xfrm>
              <a:off x="4562025" y="749625"/>
              <a:ext cx="203525" cy="123000"/>
            </a:xfrm>
            <a:custGeom>
              <a:avLst/>
              <a:gdLst/>
              <a:ahLst/>
              <a:cxnLst/>
              <a:rect l="l" t="t" r="r" b="b"/>
              <a:pathLst>
                <a:path w="8141" h="4920" extrusionOk="0">
                  <a:moveTo>
                    <a:pt x="546" y="0"/>
                  </a:moveTo>
                  <a:cubicBezTo>
                    <a:pt x="373" y="291"/>
                    <a:pt x="200" y="577"/>
                    <a:pt x="10" y="850"/>
                  </a:cubicBezTo>
                  <a:cubicBezTo>
                    <a:pt x="10" y="853"/>
                    <a:pt x="1" y="859"/>
                    <a:pt x="1" y="865"/>
                  </a:cubicBezTo>
                  <a:cubicBezTo>
                    <a:pt x="1134" y="2395"/>
                    <a:pt x="2583" y="3735"/>
                    <a:pt x="4339" y="4473"/>
                  </a:cubicBezTo>
                  <a:cubicBezTo>
                    <a:pt x="4945" y="4727"/>
                    <a:pt x="5650" y="4920"/>
                    <a:pt x="6336" y="4920"/>
                  </a:cubicBezTo>
                  <a:cubicBezTo>
                    <a:pt x="6694" y="4920"/>
                    <a:pt x="7047" y="4868"/>
                    <a:pt x="7379" y="4744"/>
                  </a:cubicBezTo>
                  <a:cubicBezTo>
                    <a:pt x="7708" y="4623"/>
                    <a:pt x="8140" y="4277"/>
                    <a:pt x="7835" y="3905"/>
                  </a:cubicBezTo>
                  <a:cubicBezTo>
                    <a:pt x="7656" y="3687"/>
                    <a:pt x="7373" y="3623"/>
                    <a:pt x="7074" y="3623"/>
                  </a:cubicBezTo>
                  <a:cubicBezTo>
                    <a:pt x="6895" y="3623"/>
                    <a:pt x="6710" y="3646"/>
                    <a:pt x="6538" y="3672"/>
                  </a:cubicBezTo>
                  <a:lnTo>
                    <a:pt x="6532" y="3672"/>
                  </a:lnTo>
                  <a:cubicBezTo>
                    <a:pt x="6517" y="3678"/>
                    <a:pt x="6497" y="3686"/>
                    <a:pt x="6480" y="3689"/>
                  </a:cubicBezTo>
                  <a:cubicBezTo>
                    <a:pt x="6388" y="3704"/>
                    <a:pt x="6295" y="3715"/>
                    <a:pt x="6197" y="3724"/>
                  </a:cubicBezTo>
                  <a:lnTo>
                    <a:pt x="6146" y="3732"/>
                  </a:lnTo>
                  <a:cubicBezTo>
                    <a:pt x="6136" y="3734"/>
                    <a:pt x="6125" y="3735"/>
                    <a:pt x="6115" y="3735"/>
                  </a:cubicBezTo>
                  <a:cubicBezTo>
                    <a:pt x="6105" y="3735"/>
                    <a:pt x="6095" y="3734"/>
                    <a:pt x="6085" y="3732"/>
                  </a:cubicBezTo>
                  <a:lnTo>
                    <a:pt x="6082" y="3732"/>
                  </a:lnTo>
                  <a:cubicBezTo>
                    <a:pt x="5995" y="3738"/>
                    <a:pt x="5908" y="3741"/>
                    <a:pt x="5821" y="3741"/>
                  </a:cubicBezTo>
                  <a:cubicBezTo>
                    <a:pt x="5497" y="3741"/>
                    <a:pt x="5172" y="3702"/>
                    <a:pt x="4854" y="3623"/>
                  </a:cubicBezTo>
                  <a:cubicBezTo>
                    <a:pt x="3664" y="3329"/>
                    <a:pt x="2725" y="2634"/>
                    <a:pt x="1926" y="1778"/>
                  </a:cubicBezTo>
                  <a:lnTo>
                    <a:pt x="1920" y="1776"/>
                  </a:lnTo>
                  <a:cubicBezTo>
                    <a:pt x="1877" y="1755"/>
                    <a:pt x="1843" y="1718"/>
                    <a:pt x="1820" y="1669"/>
                  </a:cubicBezTo>
                  <a:cubicBezTo>
                    <a:pt x="1817" y="1663"/>
                    <a:pt x="1814" y="1663"/>
                    <a:pt x="1814" y="1660"/>
                  </a:cubicBezTo>
                  <a:lnTo>
                    <a:pt x="1814" y="1657"/>
                  </a:lnTo>
                  <a:cubicBezTo>
                    <a:pt x="1344" y="1141"/>
                    <a:pt x="935" y="577"/>
                    <a:pt x="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45;p48">
              <a:extLst>
                <a:ext uri="{FF2B5EF4-FFF2-40B4-BE49-F238E27FC236}">
                  <a16:creationId xmlns:a16="http://schemas.microsoft.com/office/drawing/2014/main" id="{C31BF96F-68D2-DD8B-42B0-81012AE55932}"/>
                </a:ext>
              </a:extLst>
            </p:cNvPr>
            <p:cNvSpPr/>
            <p:nvPr/>
          </p:nvSpPr>
          <p:spPr>
            <a:xfrm>
              <a:off x="4315900" y="610500"/>
              <a:ext cx="455950" cy="229450"/>
            </a:xfrm>
            <a:custGeom>
              <a:avLst/>
              <a:gdLst/>
              <a:ahLst/>
              <a:cxnLst/>
              <a:rect l="l" t="t" r="r" b="b"/>
              <a:pathLst>
                <a:path w="18238" h="9178" extrusionOk="0">
                  <a:moveTo>
                    <a:pt x="15701" y="0"/>
                  </a:moveTo>
                  <a:cubicBezTo>
                    <a:pt x="14972" y="0"/>
                    <a:pt x="14239" y="131"/>
                    <a:pt x="13561" y="380"/>
                  </a:cubicBezTo>
                  <a:cubicBezTo>
                    <a:pt x="12431" y="792"/>
                    <a:pt x="11616" y="1573"/>
                    <a:pt x="10930" y="2539"/>
                  </a:cubicBezTo>
                  <a:cubicBezTo>
                    <a:pt x="10595" y="3006"/>
                    <a:pt x="10298" y="3502"/>
                    <a:pt x="10007" y="3992"/>
                  </a:cubicBezTo>
                  <a:cubicBezTo>
                    <a:pt x="9906" y="4164"/>
                    <a:pt x="9803" y="4337"/>
                    <a:pt x="9699" y="4510"/>
                  </a:cubicBezTo>
                  <a:cubicBezTo>
                    <a:pt x="9520" y="4807"/>
                    <a:pt x="9339" y="5104"/>
                    <a:pt x="9143" y="5392"/>
                  </a:cubicBezTo>
                  <a:cubicBezTo>
                    <a:pt x="9068" y="5507"/>
                    <a:pt x="8993" y="5620"/>
                    <a:pt x="8912" y="5729"/>
                  </a:cubicBezTo>
                  <a:cubicBezTo>
                    <a:pt x="8872" y="5784"/>
                    <a:pt x="8837" y="5836"/>
                    <a:pt x="8800" y="5885"/>
                  </a:cubicBezTo>
                  <a:cubicBezTo>
                    <a:pt x="8379" y="6444"/>
                    <a:pt x="7901" y="6943"/>
                    <a:pt x="7344" y="7349"/>
                  </a:cubicBezTo>
                  <a:lnTo>
                    <a:pt x="7341" y="7352"/>
                  </a:lnTo>
                  <a:cubicBezTo>
                    <a:pt x="7313" y="7387"/>
                    <a:pt x="7272" y="7415"/>
                    <a:pt x="7232" y="7430"/>
                  </a:cubicBezTo>
                  <a:cubicBezTo>
                    <a:pt x="7232" y="7430"/>
                    <a:pt x="7226" y="7430"/>
                    <a:pt x="7226" y="7436"/>
                  </a:cubicBezTo>
                  <a:cubicBezTo>
                    <a:pt x="7226" y="7439"/>
                    <a:pt x="7223" y="7439"/>
                    <a:pt x="7223" y="7439"/>
                  </a:cubicBezTo>
                  <a:cubicBezTo>
                    <a:pt x="7004" y="7586"/>
                    <a:pt x="6777" y="7724"/>
                    <a:pt x="6534" y="7842"/>
                  </a:cubicBezTo>
                  <a:cubicBezTo>
                    <a:pt x="5878" y="8172"/>
                    <a:pt x="5132" y="8372"/>
                    <a:pt x="4390" y="8372"/>
                  </a:cubicBezTo>
                  <a:cubicBezTo>
                    <a:pt x="4115" y="8372"/>
                    <a:pt x="3841" y="8344"/>
                    <a:pt x="3572" y="8286"/>
                  </a:cubicBezTo>
                  <a:cubicBezTo>
                    <a:pt x="2465" y="8044"/>
                    <a:pt x="1589" y="7338"/>
                    <a:pt x="1032" y="6361"/>
                  </a:cubicBezTo>
                  <a:cubicBezTo>
                    <a:pt x="788" y="5925"/>
                    <a:pt x="600" y="5467"/>
                    <a:pt x="421" y="5003"/>
                  </a:cubicBezTo>
                  <a:cubicBezTo>
                    <a:pt x="280" y="5288"/>
                    <a:pt x="148" y="5568"/>
                    <a:pt x="1" y="5845"/>
                  </a:cubicBezTo>
                  <a:cubicBezTo>
                    <a:pt x="439" y="6793"/>
                    <a:pt x="952" y="7701"/>
                    <a:pt x="1788" y="8346"/>
                  </a:cubicBezTo>
                  <a:cubicBezTo>
                    <a:pt x="2541" y="8928"/>
                    <a:pt x="3397" y="9178"/>
                    <a:pt x="4262" y="9178"/>
                  </a:cubicBezTo>
                  <a:cubicBezTo>
                    <a:pt x="5516" y="9178"/>
                    <a:pt x="6788" y="8652"/>
                    <a:pt x="7791" y="7845"/>
                  </a:cubicBezTo>
                  <a:cubicBezTo>
                    <a:pt x="8318" y="7427"/>
                    <a:pt x="8757" y="6943"/>
                    <a:pt x="9151" y="6421"/>
                  </a:cubicBezTo>
                  <a:cubicBezTo>
                    <a:pt x="9270" y="6263"/>
                    <a:pt x="9388" y="6101"/>
                    <a:pt x="9497" y="5934"/>
                  </a:cubicBezTo>
                  <a:cubicBezTo>
                    <a:pt x="9690" y="5652"/>
                    <a:pt x="9875" y="5355"/>
                    <a:pt x="10051" y="5055"/>
                  </a:cubicBezTo>
                  <a:cubicBezTo>
                    <a:pt x="10088" y="5000"/>
                    <a:pt x="10123" y="4943"/>
                    <a:pt x="10154" y="4885"/>
                  </a:cubicBezTo>
                  <a:cubicBezTo>
                    <a:pt x="10226" y="4764"/>
                    <a:pt x="10296" y="4649"/>
                    <a:pt x="10368" y="4530"/>
                  </a:cubicBezTo>
                  <a:cubicBezTo>
                    <a:pt x="10803" y="3813"/>
                    <a:pt x="11275" y="3130"/>
                    <a:pt x="11884" y="2565"/>
                  </a:cubicBezTo>
                  <a:cubicBezTo>
                    <a:pt x="11910" y="2536"/>
                    <a:pt x="11936" y="2510"/>
                    <a:pt x="11967" y="2493"/>
                  </a:cubicBezTo>
                  <a:cubicBezTo>
                    <a:pt x="12157" y="2320"/>
                    <a:pt x="12365" y="2156"/>
                    <a:pt x="12587" y="2011"/>
                  </a:cubicBezTo>
                  <a:cubicBezTo>
                    <a:pt x="13567" y="1372"/>
                    <a:pt x="14728" y="1000"/>
                    <a:pt x="15901" y="988"/>
                  </a:cubicBezTo>
                  <a:cubicBezTo>
                    <a:pt x="15916" y="988"/>
                    <a:pt x="15930" y="988"/>
                    <a:pt x="15944" y="988"/>
                  </a:cubicBezTo>
                  <a:cubicBezTo>
                    <a:pt x="16521" y="988"/>
                    <a:pt x="17054" y="1101"/>
                    <a:pt x="17619" y="1210"/>
                  </a:cubicBezTo>
                  <a:cubicBezTo>
                    <a:pt x="17703" y="1226"/>
                    <a:pt x="17800" y="1241"/>
                    <a:pt x="17890" y="1241"/>
                  </a:cubicBezTo>
                  <a:cubicBezTo>
                    <a:pt x="18077" y="1241"/>
                    <a:pt x="18237" y="1177"/>
                    <a:pt x="18210" y="922"/>
                  </a:cubicBezTo>
                  <a:cubicBezTo>
                    <a:pt x="18193" y="755"/>
                    <a:pt x="18100" y="619"/>
                    <a:pt x="17971" y="519"/>
                  </a:cubicBezTo>
                  <a:cubicBezTo>
                    <a:pt x="17582" y="297"/>
                    <a:pt x="17155" y="161"/>
                    <a:pt x="16711" y="86"/>
                  </a:cubicBezTo>
                  <a:cubicBezTo>
                    <a:pt x="16379" y="29"/>
                    <a:pt x="16041" y="0"/>
                    <a:pt x="15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46;p48">
              <a:extLst>
                <a:ext uri="{FF2B5EF4-FFF2-40B4-BE49-F238E27FC236}">
                  <a16:creationId xmlns:a16="http://schemas.microsoft.com/office/drawing/2014/main" id="{314913C5-A6A7-4703-EA4F-BBB41EA70147}"/>
                </a:ext>
              </a:extLst>
            </p:cNvPr>
            <p:cNvSpPr/>
            <p:nvPr/>
          </p:nvSpPr>
          <p:spPr>
            <a:xfrm>
              <a:off x="4514925" y="830075"/>
              <a:ext cx="47500" cy="47025"/>
            </a:xfrm>
            <a:custGeom>
              <a:avLst/>
              <a:gdLst/>
              <a:ahLst/>
              <a:cxnLst/>
              <a:rect l="l" t="t" r="r" b="b"/>
              <a:pathLst>
                <a:path w="1900" h="1881" extrusionOk="0">
                  <a:moveTo>
                    <a:pt x="963" y="563"/>
                  </a:moveTo>
                  <a:cubicBezTo>
                    <a:pt x="992" y="563"/>
                    <a:pt x="1020" y="569"/>
                    <a:pt x="1049" y="572"/>
                  </a:cubicBezTo>
                  <a:cubicBezTo>
                    <a:pt x="1052" y="572"/>
                    <a:pt x="1058" y="572"/>
                    <a:pt x="1061" y="575"/>
                  </a:cubicBezTo>
                  <a:cubicBezTo>
                    <a:pt x="1066" y="575"/>
                    <a:pt x="1072" y="578"/>
                    <a:pt x="1078" y="578"/>
                  </a:cubicBezTo>
                  <a:cubicBezTo>
                    <a:pt x="1078" y="581"/>
                    <a:pt x="1079" y="582"/>
                    <a:pt x="1079" y="582"/>
                  </a:cubicBezTo>
                  <a:cubicBezTo>
                    <a:pt x="1080" y="582"/>
                    <a:pt x="1081" y="581"/>
                    <a:pt x="1081" y="578"/>
                  </a:cubicBezTo>
                  <a:cubicBezTo>
                    <a:pt x="1110" y="589"/>
                    <a:pt x="1136" y="601"/>
                    <a:pt x="1162" y="615"/>
                  </a:cubicBezTo>
                  <a:cubicBezTo>
                    <a:pt x="1176" y="627"/>
                    <a:pt x="1188" y="633"/>
                    <a:pt x="1202" y="644"/>
                  </a:cubicBezTo>
                  <a:cubicBezTo>
                    <a:pt x="1211" y="650"/>
                    <a:pt x="1222" y="661"/>
                    <a:pt x="1231" y="673"/>
                  </a:cubicBezTo>
                  <a:cubicBezTo>
                    <a:pt x="1251" y="699"/>
                    <a:pt x="1268" y="728"/>
                    <a:pt x="1291" y="751"/>
                  </a:cubicBezTo>
                  <a:cubicBezTo>
                    <a:pt x="1303" y="771"/>
                    <a:pt x="1309" y="788"/>
                    <a:pt x="1317" y="808"/>
                  </a:cubicBezTo>
                  <a:lnTo>
                    <a:pt x="1337" y="863"/>
                  </a:lnTo>
                  <a:cubicBezTo>
                    <a:pt x="1337" y="872"/>
                    <a:pt x="1340" y="881"/>
                    <a:pt x="1340" y="886"/>
                  </a:cubicBezTo>
                  <a:cubicBezTo>
                    <a:pt x="1346" y="892"/>
                    <a:pt x="1346" y="895"/>
                    <a:pt x="1349" y="895"/>
                  </a:cubicBezTo>
                  <a:cubicBezTo>
                    <a:pt x="1349" y="901"/>
                    <a:pt x="1349" y="904"/>
                    <a:pt x="1352" y="906"/>
                  </a:cubicBezTo>
                  <a:cubicBezTo>
                    <a:pt x="1349" y="909"/>
                    <a:pt x="1352" y="909"/>
                    <a:pt x="1349" y="918"/>
                  </a:cubicBezTo>
                  <a:cubicBezTo>
                    <a:pt x="1346" y="950"/>
                    <a:pt x="1340" y="990"/>
                    <a:pt x="1334" y="1022"/>
                  </a:cubicBezTo>
                  <a:cubicBezTo>
                    <a:pt x="1334" y="1025"/>
                    <a:pt x="1332" y="1045"/>
                    <a:pt x="1326" y="1051"/>
                  </a:cubicBezTo>
                  <a:cubicBezTo>
                    <a:pt x="1323" y="1059"/>
                    <a:pt x="1320" y="1065"/>
                    <a:pt x="1320" y="1068"/>
                  </a:cubicBezTo>
                  <a:cubicBezTo>
                    <a:pt x="1311" y="1097"/>
                    <a:pt x="1297" y="1123"/>
                    <a:pt x="1283" y="1151"/>
                  </a:cubicBezTo>
                  <a:cubicBezTo>
                    <a:pt x="1274" y="1166"/>
                    <a:pt x="1265" y="1177"/>
                    <a:pt x="1260" y="1189"/>
                  </a:cubicBezTo>
                  <a:cubicBezTo>
                    <a:pt x="1251" y="1198"/>
                    <a:pt x="1239" y="1209"/>
                    <a:pt x="1234" y="1215"/>
                  </a:cubicBezTo>
                  <a:cubicBezTo>
                    <a:pt x="1216" y="1235"/>
                    <a:pt x="1193" y="1249"/>
                    <a:pt x="1173" y="1267"/>
                  </a:cubicBezTo>
                  <a:lnTo>
                    <a:pt x="1150" y="1278"/>
                  </a:lnTo>
                  <a:cubicBezTo>
                    <a:pt x="1124" y="1293"/>
                    <a:pt x="1095" y="1301"/>
                    <a:pt x="1072" y="1310"/>
                  </a:cubicBezTo>
                  <a:cubicBezTo>
                    <a:pt x="1066" y="1310"/>
                    <a:pt x="1061" y="1313"/>
                    <a:pt x="1052" y="1313"/>
                  </a:cubicBezTo>
                  <a:cubicBezTo>
                    <a:pt x="1023" y="1321"/>
                    <a:pt x="994" y="1324"/>
                    <a:pt x="966" y="1327"/>
                  </a:cubicBezTo>
                  <a:lnTo>
                    <a:pt x="945" y="1327"/>
                  </a:lnTo>
                  <a:cubicBezTo>
                    <a:pt x="917" y="1324"/>
                    <a:pt x="885" y="1324"/>
                    <a:pt x="856" y="1319"/>
                  </a:cubicBezTo>
                  <a:cubicBezTo>
                    <a:pt x="847" y="1319"/>
                    <a:pt x="845" y="1313"/>
                    <a:pt x="833" y="1313"/>
                  </a:cubicBezTo>
                  <a:lnTo>
                    <a:pt x="833" y="1310"/>
                  </a:lnTo>
                  <a:cubicBezTo>
                    <a:pt x="804" y="1304"/>
                    <a:pt x="778" y="1293"/>
                    <a:pt x="749" y="1278"/>
                  </a:cubicBezTo>
                  <a:cubicBezTo>
                    <a:pt x="748" y="1278"/>
                    <a:pt x="747" y="1277"/>
                    <a:pt x="747" y="1277"/>
                  </a:cubicBezTo>
                  <a:cubicBezTo>
                    <a:pt x="747" y="1277"/>
                    <a:pt x="747" y="1277"/>
                    <a:pt x="747" y="1278"/>
                  </a:cubicBezTo>
                  <a:cubicBezTo>
                    <a:pt x="744" y="1275"/>
                    <a:pt x="735" y="1270"/>
                    <a:pt x="732" y="1267"/>
                  </a:cubicBezTo>
                  <a:cubicBezTo>
                    <a:pt x="712" y="1249"/>
                    <a:pt x="692" y="1235"/>
                    <a:pt x="672" y="1218"/>
                  </a:cubicBezTo>
                  <a:cubicBezTo>
                    <a:pt x="663" y="1206"/>
                    <a:pt x="654" y="1195"/>
                    <a:pt x="646" y="1189"/>
                  </a:cubicBezTo>
                  <a:cubicBezTo>
                    <a:pt x="640" y="1174"/>
                    <a:pt x="628" y="1163"/>
                    <a:pt x="620" y="1151"/>
                  </a:cubicBezTo>
                  <a:lnTo>
                    <a:pt x="620" y="1149"/>
                  </a:lnTo>
                  <a:cubicBezTo>
                    <a:pt x="611" y="1123"/>
                    <a:pt x="597" y="1097"/>
                    <a:pt x="585" y="1074"/>
                  </a:cubicBezTo>
                  <a:lnTo>
                    <a:pt x="574" y="1030"/>
                  </a:lnTo>
                  <a:cubicBezTo>
                    <a:pt x="574" y="1025"/>
                    <a:pt x="571" y="1025"/>
                    <a:pt x="571" y="1022"/>
                  </a:cubicBezTo>
                  <a:cubicBezTo>
                    <a:pt x="568" y="1004"/>
                    <a:pt x="568" y="987"/>
                    <a:pt x="559" y="967"/>
                  </a:cubicBezTo>
                  <a:cubicBezTo>
                    <a:pt x="562" y="932"/>
                    <a:pt x="568" y="895"/>
                    <a:pt x="574" y="860"/>
                  </a:cubicBezTo>
                  <a:cubicBezTo>
                    <a:pt x="574" y="857"/>
                    <a:pt x="576" y="843"/>
                    <a:pt x="582" y="832"/>
                  </a:cubicBezTo>
                  <a:cubicBezTo>
                    <a:pt x="585" y="829"/>
                    <a:pt x="585" y="829"/>
                    <a:pt x="585" y="823"/>
                  </a:cubicBezTo>
                  <a:cubicBezTo>
                    <a:pt x="597" y="794"/>
                    <a:pt x="611" y="765"/>
                    <a:pt x="620" y="742"/>
                  </a:cubicBezTo>
                  <a:cubicBezTo>
                    <a:pt x="628" y="734"/>
                    <a:pt x="631" y="722"/>
                    <a:pt x="640" y="716"/>
                  </a:cubicBezTo>
                  <a:cubicBezTo>
                    <a:pt x="646" y="705"/>
                    <a:pt x="657" y="690"/>
                    <a:pt x="669" y="685"/>
                  </a:cubicBezTo>
                  <a:cubicBezTo>
                    <a:pt x="672" y="679"/>
                    <a:pt x="669" y="679"/>
                    <a:pt x="672" y="679"/>
                  </a:cubicBezTo>
                  <a:cubicBezTo>
                    <a:pt x="689" y="664"/>
                    <a:pt x="703" y="650"/>
                    <a:pt x="721" y="636"/>
                  </a:cubicBezTo>
                  <a:cubicBezTo>
                    <a:pt x="729" y="630"/>
                    <a:pt x="741" y="621"/>
                    <a:pt x="755" y="615"/>
                  </a:cubicBezTo>
                  <a:cubicBezTo>
                    <a:pt x="775" y="604"/>
                    <a:pt x="801" y="592"/>
                    <a:pt x="827" y="587"/>
                  </a:cubicBezTo>
                  <a:cubicBezTo>
                    <a:pt x="836" y="584"/>
                    <a:pt x="845" y="578"/>
                    <a:pt x="856" y="575"/>
                  </a:cubicBezTo>
                  <a:cubicBezTo>
                    <a:pt x="876" y="572"/>
                    <a:pt x="905" y="569"/>
                    <a:pt x="931" y="563"/>
                  </a:cubicBezTo>
                  <a:close/>
                  <a:moveTo>
                    <a:pt x="961" y="1"/>
                  </a:moveTo>
                  <a:cubicBezTo>
                    <a:pt x="672" y="1"/>
                    <a:pt x="381" y="137"/>
                    <a:pt x="202" y="367"/>
                  </a:cubicBezTo>
                  <a:cubicBezTo>
                    <a:pt x="92" y="514"/>
                    <a:pt x="20" y="705"/>
                    <a:pt x="12" y="892"/>
                  </a:cubicBezTo>
                  <a:cubicBezTo>
                    <a:pt x="0" y="1111"/>
                    <a:pt x="69" y="1327"/>
                    <a:pt x="199" y="1506"/>
                  </a:cubicBezTo>
                  <a:cubicBezTo>
                    <a:pt x="371" y="1742"/>
                    <a:pt x="667" y="1881"/>
                    <a:pt x="959" y="1881"/>
                  </a:cubicBezTo>
                  <a:cubicBezTo>
                    <a:pt x="1013" y="1881"/>
                    <a:pt x="1068" y="1876"/>
                    <a:pt x="1121" y="1866"/>
                  </a:cubicBezTo>
                  <a:cubicBezTo>
                    <a:pt x="1554" y="1783"/>
                    <a:pt x="1859" y="1434"/>
                    <a:pt x="1897" y="990"/>
                  </a:cubicBezTo>
                  <a:cubicBezTo>
                    <a:pt x="1899" y="958"/>
                    <a:pt x="1897" y="921"/>
                    <a:pt x="1885" y="889"/>
                  </a:cubicBezTo>
                  <a:cubicBezTo>
                    <a:pt x="1891" y="860"/>
                    <a:pt x="1897" y="829"/>
                    <a:pt x="1888" y="794"/>
                  </a:cubicBezTo>
                  <a:cubicBezTo>
                    <a:pt x="1839" y="578"/>
                    <a:pt x="1744" y="396"/>
                    <a:pt x="1582" y="244"/>
                  </a:cubicBezTo>
                  <a:cubicBezTo>
                    <a:pt x="1456" y="125"/>
                    <a:pt x="1291" y="53"/>
                    <a:pt x="1124" y="16"/>
                  </a:cubicBezTo>
                  <a:cubicBezTo>
                    <a:pt x="1070" y="6"/>
                    <a:pt x="1016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47;p48">
              <a:extLst>
                <a:ext uri="{FF2B5EF4-FFF2-40B4-BE49-F238E27FC236}">
                  <a16:creationId xmlns:a16="http://schemas.microsoft.com/office/drawing/2014/main" id="{5467EB0E-71A2-0AC0-4FC3-3F8FE18A8A16}"/>
                </a:ext>
              </a:extLst>
            </p:cNvPr>
            <p:cNvSpPr/>
            <p:nvPr/>
          </p:nvSpPr>
          <p:spPr>
            <a:xfrm>
              <a:off x="4528900" y="844150"/>
              <a:ext cx="19825" cy="19125"/>
            </a:xfrm>
            <a:custGeom>
              <a:avLst/>
              <a:gdLst/>
              <a:ahLst/>
              <a:cxnLst/>
              <a:rect l="l" t="t" r="r" b="b"/>
              <a:pathLst>
                <a:path w="793" h="765" extrusionOk="0">
                  <a:moveTo>
                    <a:pt x="372" y="0"/>
                  </a:moveTo>
                  <a:cubicBezTo>
                    <a:pt x="346" y="6"/>
                    <a:pt x="317" y="9"/>
                    <a:pt x="297" y="12"/>
                  </a:cubicBezTo>
                  <a:cubicBezTo>
                    <a:pt x="286" y="15"/>
                    <a:pt x="277" y="21"/>
                    <a:pt x="268" y="24"/>
                  </a:cubicBezTo>
                  <a:cubicBezTo>
                    <a:pt x="242" y="29"/>
                    <a:pt x="216" y="41"/>
                    <a:pt x="196" y="52"/>
                  </a:cubicBezTo>
                  <a:cubicBezTo>
                    <a:pt x="182" y="58"/>
                    <a:pt x="170" y="67"/>
                    <a:pt x="162" y="73"/>
                  </a:cubicBezTo>
                  <a:cubicBezTo>
                    <a:pt x="144" y="87"/>
                    <a:pt x="130" y="101"/>
                    <a:pt x="113" y="116"/>
                  </a:cubicBezTo>
                  <a:cubicBezTo>
                    <a:pt x="110" y="116"/>
                    <a:pt x="113" y="116"/>
                    <a:pt x="110" y="122"/>
                  </a:cubicBezTo>
                  <a:cubicBezTo>
                    <a:pt x="98" y="127"/>
                    <a:pt x="87" y="142"/>
                    <a:pt x="81" y="153"/>
                  </a:cubicBezTo>
                  <a:cubicBezTo>
                    <a:pt x="72" y="159"/>
                    <a:pt x="69" y="171"/>
                    <a:pt x="61" y="179"/>
                  </a:cubicBezTo>
                  <a:cubicBezTo>
                    <a:pt x="52" y="202"/>
                    <a:pt x="38" y="231"/>
                    <a:pt x="26" y="260"/>
                  </a:cubicBezTo>
                  <a:cubicBezTo>
                    <a:pt x="26" y="266"/>
                    <a:pt x="26" y="266"/>
                    <a:pt x="23" y="269"/>
                  </a:cubicBezTo>
                  <a:cubicBezTo>
                    <a:pt x="17" y="280"/>
                    <a:pt x="15" y="294"/>
                    <a:pt x="15" y="297"/>
                  </a:cubicBezTo>
                  <a:cubicBezTo>
                    <a:pt x="9" y="332"/>
                    <a:pt x="3" y="369"/>
                    <a:pt x="0" y="404"/>
                  </a:cubicBezTo>
                  <a:cubicBezTo>
                    <a:pt x="9" y="424"/>
                    <a:pt x="9" y="441"/>
                    <a:pt x="12" y="459"/>
                  </a:cubicBezTo>
                  <a:cubicBezTo>
                    <a:pt x="12" y="462"/>
                    <a:pt x="15" y="462"/>
                    <a:pt x="15" y="467"/>
                  </a:cubicBezTo>
                  <a:lnTo>
                    <a:pt x="26" y="511"/>
                  </a:lnTo>
                  <a:cubicBezTo>
                    <a:pt x="38" y="534"/>
                    <a:pt x="52" y="560"/>
                    <a:pt x="61" y="586"/>
                  </a:cubicBezTo>
                  <a:lnTo>
                    <a:pt x="61" y="588"/>
                  </a:lnTo>
                  <a:cubicBezTo>
                    <a:pt x="69" y="600"/>
                    <a:pt x="81" y="611"/>
                    <a:pt x="87" y="626"/>
                  </a:cubicBezTo>
                  <a:cubicBezTo>
                    <a:pt x="95" y="632"/>
                    <a:pt x="104" y="643"/>
                    <a:pt x="113" y="655"/>
                  </a:cubicBezTo>
                  <a:cubicBezTo>
                    <a:pt x="133" y="672"/>
                    <a:pt x="153" y="686"/>
                    <a:pt x="173" y="704"/>
                  </a:cubicBezTo>
                  <a:cubicBezTo>
                    <a:pt x="176" y="707"/>
                    <a:pt x="185" y="712"/>
                    <a:pt x="188" y="715"/>
                  </a:cubicBezTo>
                  <a:cubicBezTo>
                    <a:pt x="188" y="714"/>
                    <a:pt x="188" y="714"/>
                    <a:pt x="188" y="714"/>
                  </a:cubicBezTo>
                  <a:cubicBezTo>
                    <a:pt x="188" y="714"/>
                    <a:pt x="189" y="715"/>
                    <a:pt x="190" y="715"/>
                  </a:cubicBezTo>
                  <a:cubicBezTo>
                    <a:pt x="219" y="730"/>
                    <a:pt x="245" y="741"/>
                    <a:pt x="274" y="747"/>
                  </a:cubicBezTo>
                  <a:lnTo>
                    <a:pt x="274" y="750"/>
                  </a:lnTo>
                  <a:cubicBezTo>
                    <a:pt x="286" y="750"/>
                    <a:pt x="288" y="756"/>
                    <a:pt x="297" y="756"/>
                  </a:cubicBezTo>
                  <a:cubicBezTo>
                    <a:pt x="326" y="761"/>
                    <a:pt x="358" y="761"/>
                    <a:pt x="386" y="764"/>
                  </a:cubicBezTo>
                  <a:lnTo>
                    <a:pt x="407" y="764"/>
                  </a:lnTo>
                  <a:cubicBezTo>
                    <a:pt x="435" y="761"/>
                    <a:pt x="464" y="758"/>
                    <a:pt x="493" y="750"/>
                  </a:cubicBezTo>
                  <a:cubicBezTo>
                    <a:pt x="502" y="750"/>
                    <a:pt x="507" y="747"/>
                    <a:pt x="513" y="747"/>
                  </a:cubicBezTo>
                  <a:cubicBezTo>
                    <a:pt x="536" y="738"/>
                    <a:pt x="565" y="730"/>
                    <a:pt x="591" y="715"/>
                  </a:cubicBezTo>
                  <a:lnTo>
                    <a:pt x="614" y="704"/>
                  </a:lnTo>
                  <a:cubicBezTo>
                    <a:pt x="634" y="686"/>
                    <a:pt x="657" y="672"/>
                    <a:pt x="675" y="652"/>
                  </a:cubicBezTo>
                  <a:cubicBezTo>
                    <a:pt x="680" y="646"/>
                    <a:pt x="692" y="635"/>
                    <a:pt x="701" y="626"/>
                  </a:cubicBezTo>
                  <a:cubicBezTo>
                    <a:pt x="706" y="614"/>
                    <a:pt x="715" y="603"/>
                    <a:pt x="724" y="588"/>
                  </a:cubicBezTo>
                  <a:cubicBezTo>
                    <a:pt x="738" y="560"/>
                    <a:pt x="752" y="534"/>
                    <a:pt x="761" y="505"/>
                  </a:cubicBezTo>
                  <a:cubicBezTo>
                    <a:pt x="761" y="502"/>
                    <a:pt x="764" y="496"/>
                    <a:pt x="767" y="488"/>
                  </a:cubicBezTo>
                  <a:cubicBezTo>
                    <a:pt x="773" y="482"/>
                    <a:pt x="775" y="462"/>
                    <a:pt x="775" y="459"/>
                  </a:cubicBezTo>
                  <a:cubicBezTo>
                    <a:pt x="781" y="427"/>
                    <a:pt x="787" y="387"/>
                    <a:pt x="790" y="355"/>
                  </a:cubicBezTo>
                  <a:cubicBezTo>
                    <a:pt x="793" y="346"/>
                    <a:pt x="790" y="346"/>
                    <a:pt x="793" y="343"/>
                  </a:cubicBezTo>
                  <a:cubicBezTo>
                    <a:pt x="790" y="341"/>
                    <a:pt x="790" y="338"/>
                    <a:pt x="790" y="332"/>
                  </a:cubicBezTo>
                  <a:cubicBezTo>
                    <a:pt x="787" y="332"/>
                    <a:pt x="787" y="329"/>
                    <a:pt x="781" y="323"/>
                  </a:cubicBezTo>
                  <a:cubicBezTo>
                    <a:pt x="781" y="318"/>
                    <a:pt x="778" y="309"/>
                    <a:pt x="778" y="300"/>
                  </a:cubicBezTo>
                  <a:lnTo>
                    <a:pt x="758" y="245"/>
                  </a:lnTo>
                  <a:cubicBezTo>
                    <a:pt x="750" y="225"/>
                    <a:pt x="744" y="208"/>
                    <a:pt x="732" y="188"/>
                  </a:cubicBezTo>
                  <a:cubicBezTo>
                    <a:pt x="709" y="165"/>
                    <a:pt x="692" y="136"/>
                    <a:pt x="672" y="110"/>
                  </a:cubicBezTo>
                  <a:cubicBezTo>
                    <a:pt x="663" y="98"/>
                    <a:pt x="652" y="87"/>
                    <a:pt x="643" y="81"/>
                  </a:cubicBezTo>
                  <a:cubicBezTo>
                    <a:pt x="629" y="70"/>
                    <a:pt x="617" y="64"/>
                    <a:pt x="603" y="52"/>
                  </a:cubicBezTo>
                  <a:cubicBezTo>
                    <a:pt x="577" y="38"/>
                    <a:pt x="551" y="26"/>
                    <a:pt x="522" y="15"/>
                  </a:cubicBezTo>
                  <a:cubicBezTo>
                    <a:pt x="522" y="18"/>
                    <a:pt x="521" y="19"/>
                    <a:pt x="520" y="19"/>
                  </a:cubicBezTo>
                  <a:cubicBezTo>
                    <a:pt x="520" y="19"/>
                    <a:pt x="519" y="18"/>
                    <a:pt x="519" y="15"/>
                  </a:cubicBezTo>
                  <a:cubicBezTo>
                    <a:pt x="513" y="15"/>
                    <a:pt x="507" y="12"/>
                    <a:pt x="502" y="12"/>
                  </a:cubicBezTo>
                  <a:cubicBezTo>
                    <a:pt x="499" y="9"/>
                    <a:pt x="493" y="9"/>
                    <a:pt x="490" y="9"/>
                  </a:cubicBezTo>
                  <a:cubicBezTo>
                    <a:pt x="461" y="6"/>
                    <a:pt x="433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48;p48">
              <a:extLst>
                <a:ext uri="{FF2B5EF4-FFF2-40B4-BE49-F238E27FC236}">
                  <a16:creationId xmlns:a16="http://schemas.microsoft.com/office/drawing/2014/main" id="{8D0D3CA7-97FF-9F7D-0827-E635981582AD}"/>
                </a:ext>
              </a:extLst>
            </p:cNvPr>
            <p:cNvSpPr/>
            <p:nvPr/>
          </p:nvSpPr>
          <p:spPr>
            <a:xfrm>
              <a:off x="4783175" y="782075"/>
              <a:ext cx="55500" cy="50700"/>
            </a:xfrm>
            <a:custGeom>
              <a:avLst/>
              <a:gdLst/>
              <a:ahLst/>
              <a:cxnLst/>
              <a:rect l="l" t="t" r="r" b="b"/>
              <a:pathLst>
                <a:path w="2220" h="2028" extrusionOk="0">
                  <a:moveTo>
                    <a:pt x="1041" y="550"/>
                  </a:moveTo>
                  <a:cubicBezTo>
                    <a:pt x="1052" y="550"/>
                    <a:pt x="1067" y="550"/>
                    <a:pt x="1078" y="552"/>
                  </a:cubicBezTo>
                  <a:cubicBezTo>
                    <a:pt x="1087" y="552"/>
                    <a:pt x="1101" y="558"/>
                    <a:pt x="1116" y="561"/>
                  </a:cubicBezTo>
                  <a:lnTo>
                    <a:pt x="1121" y="561"/>
                  </a:lnTo>
                  <a:cubicBezTo>
                    <a:pt x="1144" y="570"/>
                    <a:pt x="1173" y="578"/>
                    <a:pt x="1199" y="593"/>
                  </a:cubicBezTo>
                  <a:cubicBezTo>
                    <a:pt x="1214" y="601"/>
                    <a:pt x="1222" y="607"/>
                    <a:pt x="1237" y="610"/>
                  </a:cubicBezTo>
                  <a:lnTo>
                    <a:pt x="1239" y="610"/>
                  </a:lnTo>
                  <a:lnTo>
                    <a:pt x="1239" y="616"/>
                  </a:lnTo>
                  <a:cubicBezTo>
                    <a:pt x="1265" y="633"/>
                    <a:pt x="1286" y="642"/>
                    <a:pt x="1309" y="665"/>
                  </a:cubicBezTo>
                  <a:lnTo>
                    <a:pt x="1309" y="668"/>
                  </a:lnTo>
                  <a:cubicBezTo>
                    <a:pt x="1317" y="697"/>
                    <a:pt x="1332" y="723"/>
                    <a:pt x="1352" y="746"/>
                  </a:cubicBezTo>
                  <a:cubicBezTo>
                    <a:pt x="1381" y="777"/>
                    <a:pt x="1410" y="806"/>
                    <a:pt x="1430" y="841"/>
                  </a:cubicBezTo>
                  <a:cubicBezTo>
                    <a:pt x="1438" y="861"/>
                    <a:pt x="1447" y="878"/>
                    <a:pt x="1453" y="895"/>
                  </a:cubicBezTo>
                  <a:cubicBezTo>
                    <a:pt x="1461" y="933"/>
                    <a:pt x="1484" y="962"/>
                    <a:pt x="1513" y="991"/>
                  </a:cubicBezTo>
                  <a:cubicBezTo>
                    <a:pt x="1516" y="996"/>
                    <a:pt x="1525" y="1005"/>
                    <a:pt x="1528" y="1014"/>
                  </a:cubicBezTo>
                  <a:cubicBezTo>
                    <a:pt x="1533" y="1034"/>
                    <a:pt x="1539" y="1051"/>
                    <a:pt x="1545" y="1068"/>
                  </a:cubicBezTo>
                  <a:cubicBezTo>
                    <a:pt x="1545" y="1071"/>
                    <a:pt x="1548" y="1080"/>
                    <a:pt x="1548" y="1086"/>
                  </a:cubicBezTo>
                  <a:cubicBezTo>
                    <a:pt x="1556" y="1120"/>
                    <a:pt x="1562" y="1152"/>
                    <a:pt x="1568" y="1184"/>
                  </a:cubicBezTo>
                  <a:lnTo>
                    <a:pt x="1568" y="1230"/>
                  </a:lnTo>
                  <a:lnTo>
                    <a:pt x="1568" y="1250"/>
                  </a:lnTo>
                  <a:cubicBezTo>
                    <a:pt x="1562" y="1264"/>
                    <a:pt x="1559" y="1282"/>
                    <a:pt x="1559" y="1299"/>
                  </a:cubicBezTo>
                  <a:cubicBezTo>
                    <a:pt x="1559" y="1302"/>
                    <a:pt x="1559" y="1308"/>
                    <a:pt x="1556" y="1310"/>
                  </a:cubicBezTo>
                  <a:cubicBezTo>
                    <a:pt x="1554" y="1322"/>
                    <a:pt x="1548" y="1328"/>
                    <a:pt x="1545" y="1339"/>
                  </a:cubicBezTo>
                  <a:cubicBezTo>
                    <a:pt x="1545" y="1342"/>
                    <a:pt x="1545" y="1342"/>
                    <a:pt x="1542" y="1345"/>
                  </a:cubicBezTo>
                  <a:cubicBezTo>
                    <a:pt x="1539" y="1345"/>
                    <a:pt x="1539" y="1351"/>
                    <a:pt x="1542" y="1351"/>
                  </a:cubicBezTo>
                  <a:cubicBezTo>
                    <a:pt x="1542" y="1351"/>
                    <a:pt x="1539" y="1354"/>
                    <a:pt x="1542" y="1354"/>
                  </a:cubicBezTo>
                  <a:cubicBezTo>
                    <a:pt x="1539" y="1359"/>
                    <a:pt x="1539" y="1368"/>
                    <a:pt x="1531" y="1371"/>
                  </a:cubicBezTo>
                  <a:lnTo>
                    <a:pt x="1531" y="1365"/>
                  </a:lnTo>
                  <a:lnTo>
                    <a:pt x="1525" y="1380"/>
                  </a:lnTo>
                  <a:lnTo>
                    <a:pt x="1519" y="1383"/>
                  </a:lnTo>
                  <a:cubicBezTo>
                    <a:pt x="1510" y="1388"/>
                    <a:pt x="1496" y="1403"/>
                    <a:pt x="1487" y="1411"/>
                  </a:cubicBezTo>
                  <a:cubicBezTo>
                    <a:pt x="1484" y="1414"/>
                    <a:pt x="1482" y="1417"/>
                    <a:pt x="1476" y="1417"/>
                  </a:cubicBezTo>
                  <a:cubicBezTo>
                    <a:pt x="1461" y="1429"/>
                    <a:pt x="1444" y="1432"/>
                    <a:pt x="1430" y="1440"/>
                  </a:cubicBezTo>
                  <a:cubicBezTo>
                    <a:pt x="1418" y="1443"/>
                    <a:pt x="1373" y="1453"/>
                    <a:pt x="1386" y="1453"/>
                  </a:cubicBezTo>
                  <a:cubicBezTo>
                    <a:pt x="1389" y="1453"/>
                    <a:pt x="1393" y="1453"/>
                    <a:pt x="1401" y="1452"/>
                  </a:cubicBezTo>
                  <a:lnTo>
                    <a:pt x="1401" y="1452"/>
                  </a:lnTo>
                  <a:cubicBezTo>
                    <a:pt x="1386" y="1455"/>
                    <a:pt x="1372" y="1457"/>
                    <a:pt x="1366" y="1457"/>
                  </a:cubicBezTo>
                  <a:cubicBezTo>
                    <a:pt x="1329" y="1460"/>
                    <a:pt x="1300" y="1460"/>
                    <a:pt x="1271" y="1466"/>
                  </a:cubicBezTo>
                  <a:cubicBezTo>
                    <a:pt x="1228" y="1469"/>
                    <a:pt x="1185" y="1475"/>
                    <a:pt x="1141" y="1475"/>
                  </a:cubicBezTo>
                  <a:lnTo>
                    <a:pt x="1124" y="1481"/>
                  </a:lnTo>
                  <a:cubicBezTo>
                    <a:pt x="1110" y="1481"/>
                    <a:pt x="1081" y="1481"/>
                    <a:pt x="1072" y="1475"/>
                  </a:cubicBezTo>
                  <a:cubicBezTo>
                    <a:pt x="1041" y="1472"/>
                    <a:pt x="1006" y="1469"/>
                    <a:pt x="971" y="1460"/>
                  </a:cubicBezTo>
                  <a:cubicBezTo>
                    <a:pt x="960" y="1457"/>
                    <a:pt x="951" y="1455"/>
                    <a:pt x="937" y="1455"/>
                  </a:cubicBezTo>
                  <a:cubicBezTo>
                    <a:pt x="928" y="1449"/>
                    <a:pt x="922" y="1446"/>
                    <a:pt x="911" y="1446"/>
                  </a:cubicBezTo>
                  <a:cubicBezTo>
                    <a:pt x="882" y="1432"/>
                    <a:pt x="850" y="1420"/>
                    <a:pt x="822" y="1406"/>
                  </a:cubicBezTo>
                  <a:lnTo>
                    <a:pt x="819" y="1403"/>
                  </a:lnTo>
                  <a:lnTo>
                    <a:pt x="784" y="1383"/>
                  </a:lnTo>
                  <a:cubicBezTo>
                    <a:pt x="761" y="1362"/>
                    <a:pt x="738" y="1345"/>
                    <a:pt x="718" y="1325"/>
                  </a:cubicBezTo>
                  <a:cubicBezTo>
                    <a:pt x="709" y="1316"/>
                    <a:pt x="698" y="1305"/>
                    <a:pt x="692" y="1296"/>
                  </a:cubicBezTo>
                  <a:cubicBezTo>
                    <a:pt x="675" y="1276"/>
                    <a:pt x="654" y="1253"/>
                    <a:pt x="640" y="1230"/>
                  </a:cubicBezTo>
                  <a:cubicBezTo>
                    <a:pt x="640" y="1230"/>
                    <a:pt x="640" y="1227"/>
                    <a:pt x="637" y="1227"/>
                  </a:cubicBezTo>
                  <a:cubicBezTo>
                    <a:pt x="637" y="1224"/>
                    <a:pt x="637" y="1224"/>
                    <a:pt x="634" y="1224"/>
                  </a:cubicBezTo>
                  <a:cubicBezTo>
                    <a:pt x="631" y="1215"/>
                    <a:pt x="626" y="1212"/>
                    <a:pt x="626" y="1210"/>
                  </a:cubicBezTo>
                  <a:cubicBezTo>
                    <a:pt x="623" y="1204"/>
                    <a:pt x="623" y="1204"/>
                    <a:pt x="623" y="1201"/>
                  </a:cubicBezTo>
                  <a:cubicBezTo>
                    <a:pt x="620" y="1198"/>
                    <a:pt x="617" y="1195"/>
                    <a:pt x="617" y="1189"/>
                  </a:cubicBezTo>
                  <a:cubicBezTo>
                    <a:pt x="605" y="1161"/>
                    <a:pt x="594" y="1138"/>
                    <a:pt x="582" y="1109"/>
                  </a:cubicBezTo>
                  <a:cubicBezTo>
                    <a:pt x="582" y="1103"/>
                    <a:pt x="582" y="1103"/>
                    <a:pt x="579" y="1097"/>
                  </a:cubicBezTo>
                  <a:lnTo>
                    <a:pt x="577" y="1074"/>
                  </a:lnTo>
                  <a:cubicBezTo>
                    <a:pt x="568" y="1051"/>
                    <a:pt x="568" y="1025"/>
                    <a:pt x="565" y="996"/>
                  </a:cubicBezTo>
                  <a:lnTo>
                    <a:pt x="565" y="970"/>
                  </a:lnTo>
                  <a:cubicBezTo>
                    <a:pt x="568" y="967"/>
                    <a:pt x="565" y="967"/>
                    <a:pt x="565" y="959"/>
                  </a:cubicBezTo>
                  <a:cubicBezTo>
                    <a:pt x="565" y="936"/>
                    <a:pt x="568" y="901"/>
                    <a:pt x="577" y="872"/>
                  </a:cubicBezTo>
                  <a:cubicBezTo>
                    <a:pt x="577" y="869"/>
                    <a:pt x="579" y="864"/>
                    <a:pt x="579" y="858"/>
                  </a:cubicBezTo>
                  <a:cubicBezTo>
                    <a:pt x="579" y="855"/>
                    <a:pt x="582" y="849"/>
                    <a:pt x="582" y="846"/>
                  </a:cubicBezTo>
                  <a:cubicBezTo>
                    <a:pt x="591" y="820"/>
                    <a:pt x="605" y="797"/>
                    <a:pt x="617" y="769"/>
                  </a:cubicBezTo>
                  <a:cubicBezTo>
                    <a:pt x="623" y="763"/>
                    <a:pt x="626" y="751"/>
                    <a:pt x="637" y="740"/>
                  </a:cubicBezTo>
                  <a:cubicBezTo>
                    <a:pt x="646" y="725"/>
                    <a:pt x="654" y="714"/>
                    <a:pt x="666" y="705"/>
                  </a:cubicBezTo>
                  <a:lnTo>
                    <a:pt x="675" y="697"/>
                  </a:lnTo>
                  <a:lnTo>
                    <a:pt x="683" y="688"/>
                  </a:lnTo>
                  <a:cubicBezTo>
                    <a:pt x="698" y="676"/>
                    <a:pt x="718" y="665"/>
                    <a:pt x="732" y="650"/>
                  </a:cubicBezTo>
                  <a:cubicBezTo>
                    <a:pt x="741" y="642"/>
                    <a:pt x="755" y="633"/>
                    <a:pt x="767" y="625"/>
                  </a:cubicBezTo>
                  <a:cubicBezTo>
                    <a:pt x="770" y="625"/>
                    <a:pt x="775" y="622"/>
                    <a:pt x="778" y="622"/>
                  </a:cubicBezTo>
                  <a:cubicBezTo>
                    <a:pt x="819" y="604"/>
                    <a:pt x="856" y="590"/>
                    <a:pt x="896" y="570"/>
                  </a:cubicBezTo>
                  <a:lnTo>
                    <a:pt x="905" y="570"/>
                  </a:lnTo>
                  <a:cubicBezTo>
                    <a:pt x="925" y="567"/>
                    <a:pt x="948" y="561"/>
                    <a:pt x="971" y="558"/>
                  </a:cubicBezTo>
                  <a:lnTo>
                    <a:pt x="1041" y="550"/>
                  </a:lnTo>
                  <a:close/>
                  <a:moveTo>
                    <a:pt x="1026" y="0"/>
                  </a:moveTo>
                  <a:cubicBezTo>
                    <a:pt x="876" y="0"/>
                    <a:pt x="725" y="34"/>
                    <a:pt x="582" y="100"/>
                  </a:cubicBezTo>
                  <a:cubicBezTo>
                    <a:pt x="213" y="270"/>
                    <a:pt x="0" y="625"/>
                    <a:pt x="15" y="1031"/>
                  </a:cubicBezTo>
                  <a:cubicBezTo>
                    <a:pt x="29" y="1406"/>
                    <a:pt x="262" y="1734"/>
                    <a:pt x="591" y="1907"/>
                  </a:cubicBezTo>
                  <a:cubicBezTo>
                    <a:pt x="755" y="1994"/>
                    <a:pt x="939" y="2028"/>
                    <a:pt x="1124" y="2028"/>
                  </a:cubicBezTo>
                  <a:cubicBezTo>
                    <a:pt x="1153" y="2028"/>
                    <a:pt x="1182" y="2027"/>
                    <a:pt x="1211" y="2025"/>
                  </a:cubicBezTo>
                  <a:cubicBezTo>
                    <a:pt x="1444" y="2017"/>
                    <a:pt x="1692" y="1970"/>
                    <a:pt x="1871" y="1803"/>
                  </a:cubicBezTo>
                  <a:cubicBezTo>
                    <a:pt x="2219" y="1483"/>
                    <a:pt x="2162" y="976"/>
                    <a:pt x="1931" y="593"/>
                  </a:cubicBezTo>
                  <a:cubicBezTo>
                    <a:pt x="1822" y="348"/>
                    <a:pt x="1603" y="137"/>
                    <a:pt x="1346" y="54"/>
                  </a:cubicBezTo>
                  <a:cubicBezTo>
                    <a:pt x="1241" y="18"/>
                    <a:pt x="1134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9;p48">
              <a:extLst>
                <a:ext uri="{FF2B5EF4-FFF2-40B4-BE49-F238E27FC236}">
                  <a16:creationId xmlns:a16="http://schemas.microsoft.com/office/drawing/2014/main" id="{F1812917-ECA9-D5DC-2866-D767E90F8A52}"/>
                </a:ext>
              </a:extLst>
            </p:cNvPr>
            <p:cNvSpPr/>
            <p:nvPr/>
          </p:nvSpPr>
          <p:spPr>
            <a:xfrm>
              <a:off x="4797300" y="795800"/>
              <a:ext cx="25100" cy="23225"/>
            </a:xfrm>
            <a:custGeom>
              <a:avLst/>
              <a:gdLst/>
              <a:ahLst/>
              <a:cxnLst/>
              <a:rect l="l" t="t" r="r" b="b"/>
              <a:pathLst>
                <a:path w="1004" h="929" extrusionOk="0">
                  <a:moveTo>
                    <a:pt x="476" y="1"/>
                  </a:moveTo>
                  <a:lnTo>
                    <a:pt x="406" y="6"/>
                  </a:lnTo>
                  <a:cubicBezTo>
                    <a:pt x="383" y="12"/>
                    <a:pt x="360" y="18"/>
                    <a:pt x="340" y="21"/>
                  </a:cubicBezTo>
                  <a:lnTo>
                    <a:pt x="331" y="21"/>
                  </a:lnTo>
                  <a:cubicBezTo>
                    <a:pt x="291" y="41"/>
                    <a:pt x="254" y="55"/>
                    <a:pt x="213" y="73"/>
                  </a:cubicBezTo>
                  <a:cubicBezTo>
                    <a:pt x="210" y="73"/>
                    <a:pt x="205" y="76"/>
                    <a:pt x="202" y="76"/>
                  </a:cubicBezTo>
                  <a:cubicBezTo>
                    <a:pt x="190" y="84"/>
                    <a:pt x="176" y="93"/>
                    <a:pt x="167" y="101"/>
                  </a:cubicBezTo>
                  <a:cubicBezTo>
                    <a:pt x="153" y="116"/>
                    <a:pt x="133" y="127"/>
                    <a:pt x="118" y="136"/>
                  </a:cubicBezTo>
                  <a:lnTo>
                    <a:pt x="110" y="148"/>
                  </a:lnTo>
                  <a:lnTo>
                    <a:pt x="101" y="156"/>
                  </a:lnTo>
                  <a:cubicBezTo>
                    <a:pt x="89" y="165"/>
                    <a:pt x="81" y="176"/>
                    <a:pt x="72" y="191"/>
                  </a:cubicBezTo>
                  <a:cubicBezTo>
                    <a:pt x="61" y="202"/>
                    <a:pt x="58" y="214"/>
                    <a:pt x="52" y="220"/>
                  </a:cubicBezTo>
                  <a:cubicBezTo>
                    <a:pt x="40" y="248"/>
                    <a:pt x="26" y="271"/>
                    <a:pt x="17" y="295"/>
                  </a:cubicBezTo>
                  <a:cubicBezTo>
                    <a:pt x="17" y="300"/>
                    <a:pt x="14" y="306"/>
                    <a:pt x="14" y="309"/>
                  </a:cubicBezTo>
                  <a:cubicBezTo>
                    <a:pt x="14" y="315"/>
                    <a:pt x="12" y="320"/>
                    <a:pt x="12" y="323"/>
                  </a:cubicBezTo>
                  <a:cubicBezTo>
                    <a:pt x="3" y="352"/>
                    <a:pt x="0" y="387"/>
                    <a:pt x="0" y="410"/>
                  </a:cubicBezTo>
                  <a:cubicBezTo>
                    <a:pt x="0" y="418"/>
                    <a:pt x="3" y="418"/>
                    <a:pt x="0" y="421"/>
                  </a:cubicBezTo>
                  <a:lnTo>
                    <a:pt x="0" y="447"/>
                  </a:lnTo>
                  <a:cubicBezTo>
                    <a:pt x="3" y="476"/>
                    <a:pt x="3" y="502"/>
                    <a:pt x="12" y="525"/>
                  </a:cubicBezTo>
                  <a:lnTo>
                    <a:pt x="14" y="548"/>
                  </a:lnTo>
                  <a:cubicBezTo>
                    <a:pt x="17" y="554"/>
                    <a:pt x="17" y="554"/>
                    <a:pt x="17" y="560"/>
                  </a:cubicBezTo>
                  <a:cubicBezTo>
                    <a:pt x="29" y="589"/>
                    <a:pt x="40" y="612"/>
                    <a:pt x="52" y="640"/>
                  </a:cubicBezTo>
                  <a:cubicBezTo>
                    <a:pt x="52" y="646"/>
                    <a:pt x="55" y="649"/>
                    <a:pt x="58" y="652"/>
                  </a:cubicBezTo>
                  <a:cubicBezTo>
                    <a:pt x="58" y="655"/>
                    <a:pt x="58" y="655"/>
                    <a:pt x="61" y="661"/>
                  </a:cubicBezTo>
                  <a:cubicBezTo>
                    <a:pt x="66" y="663"/>
                    <a:pt x="69" y="663"/>
                    <a:pt x="69" y="666"/>
                  </a:cubicBezTo>
                  <a:cubicBezTo>
                    <a:pt x="72" y="669"/>
                    <a:pt x="72" y="669"/>
                    <a:pt x="72" y="675"/>
                  </a:cubicBezTo>
                  <a:lnTo>
                    <a:pt x="72" y="678"/>
                  </a:lnTo>
                  <a:cubicBezTo>
                    <a:pt x="75" y="678"/>
                    <a:pt x="75" y="681"/>
                    <a:pt x="75" y="681"/>
                  </a:cubicBezTo>
                  <a:cubicBezTo>
                    <a:pt x="89" y="704"/>
                    <a:pt x="110" y="727"/>
                    <a:pt x="127" y="747"/>
                  </a:cubicBezTo>
                  <a:cubicBezTo>
                    <a:pt x="133" y="756"/>
                    <a:pt x="144" y="767"/>
                    <a:pt x="153" y="776"/>
                  </a:cubicBezTo>
                  <a:cubicBezTo>
                    <a:pt x="173" y="796"/>
                    <a:pt x="196" y="813"/>
                    <a:pt x="219" y="834"/>
                  </a:cubicBezTo>
                  <a:lnTo>
                    <a:pt x="254" y="854"/>
                  </a:lnTo>
                  <a:lnTo>
                    <a:pt x="257" y="857"/>
                  </a:lnTo>
                  <a:cubicBezTo>
                    <a:pt x="285" y="871"/>
                    <a:pt x="317" y="883"/>
                    <a:pt x="346" y="897"/>
                  </a:cubicBezTo>
                  <a:cubicBezTo>
                    <a:pt x="357" y="897"/>
                    <a:pt x="363" y="900"/>
                    <a:pt x="372" y="906"/>
                  </a:cubicBezTo>
                  <a:cubicBezTo>
                    <a:pt x="386" y="906"/>
                    <a:pt x="395" y="908"/>
                    <a:pt x="406" y="911"/>
                  </a:cubicBezTo>
                  <a:cubicBezTo>
                    <a:pt x="441" y="920"/>
                    <a:pt x="476" y="923"/>
                    <a:pt x="507" y="926"/>
                  </a:cubicBezTo>
                  <a:cubicBezTo>
                    <a:pt x="516" y="929"/>
                    <a:pt x="545" y="929"/>
                    <a:pt x="559" y="929"/>
                  </a:cubicBezTo>
                  <a:lnTo>
                    <a:pt x="576" y="926"/>
                  </a:lnTo>
                  <a:cubicBezTo>
                    <a:pt x="620" y="926"/>
                    <a:pt x="663" y="920"/>
                    <a:pt x="706" y="914"/>
                  </a:cubicBezTo>
                  <a:cubicBezTo>
                    <a:pt x="735" y="911"/>
                    <a:pt x="764" y="911"/>
                    <a:pt x="793" y="906"/>
                  </a:cubicBezTo>
                  <a:cubicBezTo>
                    <a:pt x="795" y="906"/>
                    <a:pt x="806" y="904"/>
                    <a:pt x="819" y="902"/>
                  </a:cubicBezTo>
                  <a:lnTo>
                    <a:pt x="819" y="902"/>
                  </a:lnTo>
                  <a:cubicBezTo>
                    <a:pt x="819" y="902"/>
                    <a:pt x="819" y="903"/>
                    <a:pt x="819" y="903"/>
                  </a:cubicBezTo>
                  <a:cubicBezTo>
                    <a:pt x="820" y="903"/>
                    <a:pt x="825" y="902"/>
                    <a:pt x="836" y="900"/>
                  </a:cubicBezTo>
                  <a:lnTo>
                    <a:pt x="836" y="900"/>
                  </a:lnTo>
                  <a:cubicBezTo>
                    <a:pt x="830" y="901"/>
                    <a:pt x="825" y="901"/>
                    <a:pt x="819" y="902"/>
                  </a:cubicBezTo>
                  <a:lnTo>
                    <a:pt x="819" y="902"/>
                  </a:lnTo>
                  <a:cubicBezTo>
                    <a:pt x="824" y="900"/>
                    <a:pt x="855" y="893"/>
                    <a:pt x="865" y="891"/>
                  </a:cubicBezTo>
                  <a:cubicBezTo>
                    <a:pt x="879" y="883"/>
                    <a:pt x="896" y="880"/>
                    <a:pt x="911" y="868"/>
                  </a:cubicBezTo>
                  <a:cubicBezTo>
                    <a:pt x="917" y="868"/>
                    <a:pt x="919" y="865"/>
                    <a:pt x="922" y="862"/>
                  </a:cubicBezTo>
                  <a:cubicBezTo>
                    <a:pt x="931" y="854"/>
                    <a:pt x="945" y="839"/>
                    <a:pt x="954" y="834"/>
                  </a:cubicBezTo>
                  <a:lnTo>
                    <a:pt x="960" y="828"/>
                  </a:lnTo>
                  <a:lnTo>
                    <a:pt x="966" y="813"/>
                  </a:lnTo>
                  <a:cubicBezTo>
                    <a:pt x="966" y="810"/>
                    <a:pt x="968" y="808"/>
                    <a:pt x="977" y="799"/>
                  </a:cubicBezTo>
                  <a:cubicBezTo>
                    <a:pt x="974" y="799"/>
                    <a:pt x="974" y="796"/>
                    <a:pt x="977" y="796"/>
                  </a:cubicBezTo>
                  <a:cubicBezTo>
                    <a:pt x="980" y="793"/>
                    <a:pt x="980" y="793"/>
                    <a:pt x="980" y="790"/>
                  </a:cubicBezTo>
                  <a:cubicBezTo>
                    <a:pt x="983" y="779"/>
                    <a:pt x="989" y="770"/>
                    <a:pt x="991" y="761"/>
                  </a:cubicBezTo>
                  <a:cubicBezTo>
                    <a:pt x="994" y="756"/>
                    <a:pt x="994" y="753"/>
                    <a:pt x="994" y="750"/>
                  </a:cubicBezTo>
                  <a:cubicBezTo>
                    <a:pt x="994" y="733"/>
                    <a:pt x="997" y="712"/>
                    <a:pt x="1003" y="698"/>
                  </a:cubicBezTo>
                  <a:lnTo>
                    <a:pt x="1003" y="681"/>
                  </a:lnTo>
                  <a:lnTo>
                    <a:pt x="1003" y="635"/>
                  </a:lnTo>
                  <a:cubicBezTo>
                    <a:pt x="997" y="603"/>
                    <a:pt x="991" y="568"/>
                    <a:pt x="983" y="537"/>
                  </a:cubicBezTo>
                  <a:cubicBezTo>
                    <a:pt x="983" y="531"/>
                    <a:pt x="980" y="522"/>
                    <a:pt x="980" y="519"/>
                  </a:cubicBezTo>
                  <a:cubicBezTo>
                    <a:pt x="974" y="502"/>
                    <a:pt x="968" y="482"/>
                    <a:pt x="963" y="465"/>
                  </a:cubicBezTo>
                  <a:cubicBezTo>
                    <a:pt x="960" y="453"/>
                    <a:pt x="951" y="447"/>
                    <a:pt x="948" y="439"/>
                  </a:cubicBezTo>
                  <a:cubicBezTo>
                    <a:pt x="919" y="410"/>
                    <a:pt x="896" y="381"/>
                    <a:pt x="888" y="346"/>
                  </a:cubicBezTo>
                  <a:cubicBezTo>
                    <a:pt x="882" y="329"/>
                    <a:pt x="873" y="309"/>
                    <a:pt x="865" y="292"/>
                  </a:cubicBezTo>
                  <a:cubicBezTo>
                    <a:pt x="845" y="257"/>
                    <a:pt x="816" y="228"/>
                    <a:pt x="787" y="194"/>
                  </a:cubicBezTo>
                  <a:cubicBezTo>
                    <a:pt x="767" y="174"/>
                    <a:pt x="752" y="148"/>
                    <a:pt x="744" y="119"/>
                  </a:cubicBezTo>
                  <a:lnTo>
                    <a:pt x="744" y="116"/>
                  </a:lnTo>
                  <a:cubicBezTo>
                    <a:pt x="721" y="93"/>
                    <a:pt x="700" y="84"/>
                    <a:pt x="674" y="64"/>
                  </a:cubicBezTo>
                  <a:lnTo>
                    <a:pt x="674" y="61"/>
                  </a:lnTo>
                  <a:lnTo>
                    <a:pt x="672" y="61"/>
                  </a:lnTo>
                  <a:cubicBezTo>
                    <a:pt x="657" y="58"/>
                    <a:pt x="649" y="50"/>
                    <a:pt x="634" y="44"/>
                  </a:cubicBezTo>
                  <a:cubicBezTo>
                    <a:pt x="608" y="29"/>
                    <a:pt x="579" y="21"/>
                    <a:pt x="556" y="12"/>
                  </a:cubicBezTo>
                  <a:lnTo>
                    <a:pt x="551" y="12"/>
                  </a:lnTo>
                  <a:cubicBezTo>
                    <a:pt x="536" y="6"/>
                    <a:pt x="522" y="3"/>
                    <a:pt x="513" y="3"/>
                  </a:cubicBezTo>
                  <a:cubicBezTo>
                    <a:pt x="502" y="1"/>
                    <a:pt x="487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0;p48">
              <a:extLst>
                <a:ext uri="{FF2B5EF4-FFF2-40B4-BE49-F238E27FC236}">
                  <a16:creationId xmlns:a16="http://schemas.microsoft.com/office/drawing/2014/main" id="{15FBAEBE-F915-CE18-CB8E-3AC05C5293CD}"/>
                </a:ext>
              </a:extLst>
            </p:cNvPr>
            <p:cNvSpPr/>
            <p:nvPr/>
          </p:nvSpPr>
          <p:spPr>
            <a:xfrm>
              <a:off x="4799025" y="812375"/>
              <a:ext cx="100" cy="175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3" y="3"/>
                    <a:pt x="3" y="6"/>
                    <a:pt x="3" y="6"/>
                  </a:cubicBezTo>
                  <a:cubicBezTo>
                    <a:pt x="3" y="3"/>
                    <a:pt x="3" y="3"/>
                    <a:pt x="0" y="0"/>
                  </a:cubicBezTo>
                  <a:close/>
                </a:path>
              </a:pathLst>
            </a:custGeom>
            <a:solidFill>
              <a:srgbClr val="680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1;p48">
              <a:extLst>
                <a:ext uri="{FF2B5EF4-FFF2-40B4-BE49-F238E27FC236}">
                  <a16:creationId xmlns:a16="http://schemas.microsoft.com/office/drawing/2014/main" id="{D3DDC289-0E6F-8F99-525D-3F9C093E264D}"/>
                </a:ext>
              </a:extLst>
            </p:cNvPr>
            <p:cNvSpPr/>
            <p:nvPr/>
          </p:nvSpPr>
          <p:spPr>
            <a:xfrm>
              <a:off x="4291125" y="575350"/>
              <a:ext cx="58100" cy="53850"/>
            </a:xfrm>
            <a:custGeom>
              <a:avLst/>
              <a:gdLst/>
              <a:ahLst/>
              <a:cxnLst/>
              <a:rect l="l" t="t" r="r" b="b"/>
              <a:pathLst>
                <a:path w="2324" h="2154" extrusionOk="0">
                  <a:moveTo>
                    <a:pt x="1093" y="547"/>
                  </a:moveTo>
                  <a:cubicBezTo>
                    <a:pt x="1110" y="550"/>
                    <a:pt x="1133" y="550"/>
                    <a:pt x="1150" y="550"/>
                  </a:cubicBezTo>
                  <a:cubicBezTo>
                    <a:pt x="1191" y="553"/>
                    <a:pt x="1225" y="561"/>
                    <a:pt x="1266" y="567"/>
                  </a:cubicBezTo>
                  <a:cubicBezTo>
                    <a:pt x="1266" y="573"/>
                    <a:pt x="1266" y="573"/>
                    <a:pt x="1268" y="573"/>
                  </a:cubicBezTo>
                  <a:lnTo>
                    <a:pt x="1271" y="573"/>
                  </a:lnTo>
                  <a:cubicBezTo>
                    <a:pt x="1294" y="579"/>
                    <a:pt x="1315" y="587"/>
                    <a:pt x="1332" y="593"/>
                  </a:cubicBezTo>
                  <a:cubicBezTo>
                    <a:pt x="1372" y="607"/>
                    <a:pt x="1404" y="625"/>
                    <a:pt x="1441" y="645"/>
                  </a:cubicBezTo>
                  <a:lnTo>
                    <a:pt x="1444" y="645"/>
                  </a:lnTo>
                  <a:lnTo>
                    <a:pt x="1447" y="648"/>
                  </a:lnTo>
                  <a:cubicBezTo>
                    <a:pt x="1461" y="659"/>
                    <a:pt x="1482" y="671"/>
                    <a:pt x="1499" y="685"/>
                  </a:cubicBezTo>
                  <a:cubicBezTo>
                    <a:pt x="1534" y="708"/>
                    <a:pt x="1571" y="737"/>
                    <a:pt x="1603" y="769"/>
                  </a:cubicBezTo>
                  <a:lnTo>
                    <a:pt x="1603" y="775"/>
                  </a:lnTo>
                  <a:lnTo>
                    <a:pt x="1611" y="780"/>
                  </a:lnTo>
                  <a:cubicBezTo>
                    <a:pt x="1626" y="801"/>
                    <a:pt x="1640" y="812"/>
                    <a:pt x="1655" y="832"/>
                  </a:cubicBezTo>
                  <a:cubicBezTo>
                    <a:pt x="1655" y="835"/>
                    <a:pt x="1655" y="835"/>
                    <a:pt x="1657" y="835"/>
                  </a:cubicBezTo>
                  <a:cubicBezTo>
                    <a:pt x="1669" y="874"/>
                    <a:pt x="1677" y="911"/>
                    <a:pt x="1691" y="950"/>
                  </a:cubicBezTo>
                  <a:lnTo>
                    <a:pt x="1691" y="950"/>
                  </a:lnTo>
                  <a:cubicBezTo>
                    <a:pt x="1692" y="955"/>
                    <a:pt x="1701" y="994"/>
                    <a:pt x="1704" y="1005"/>
                  </a:cubicBezTo>
                  <a:cubicBezTo>
                    <a:pt x="1712" y="1034"/>
                    <a:pt x="1715" y="1063"/>
                    <a:pt x="1721" y="1092"/>
                  </a:cubicBezTo>
                  <a:cubicBezTo>
                    <a:pt x="1730" y="1141"/>
                    <a:pt x="1732" y="1187"/>
                    <a:pt x="1741" y="1239"/>
                  </a:cubicBezTo>
                  <a:lnTo>
                    <a:pt x="1741" y="1250"/>
                  </a:lnTo>
                  <a:cubicBezTo>
                    <a:pt x="1735" y="1253"/>
                    <a:pt x="1741" y="1256"/>
                    <a:pt x="1735" y="1262"/>
                  </a:cubicBezTo>
                  <a:cubicBezTo>
                    <a:pt x="1732" y="1293"/>
                    <a:pt x="1730" y="1325"/>
                    <a:pt x="1727" y="1354"/>
                  </a:cubicBezTo>
                  <a:lnTo>
                    <a:pt x="1727" y="1365"/>
                  </a:lnTo>
                  <a:cubicBezTo>
                    <a:pt x="1721" y="1365"/>
                    <a:pt x="1721" y="1368"/>
                    <a:pt x="1718" y="1377"/>
                  </a:cubicBezTo>
                  <a:cubicBezTo>
                    <a:pt x="1712" y="1394"/>
                    <a:pt x="1704" y="1409"/>
                    <a:pt x="1698" y="1423"/>
                  </a:cubicBezTo>
                  <a:cubicBezTo>
                    <a:pt x="1692" y="1423"/>
                    <a:pt x="1678" y="1449"/>
                    <a:pt x="1672" y="1458"/>
                  </a:cubicBezTo>
                  <a:cubicBezTo>
                    <a:pt x="1669" y="1463"/>
                    <a:pt x="1660" y="1469"/>
                    <a:pt x="1655" y="1472"/>
                  </a:cubicBezTo>
                  <a:cubicBezTo>
                    <a:pt x="1640" y="1484"/>
                    <a:pt x="1620" y="1495"/>
                    <a:pt x="1606" y="1510"/>
                  </a:cubicBezTo>
                  <a:lnTo>
                    <a:pt x="1600" y="1515"/>
                  </a:lnTo>
                  <a:lnTo>
                    <a:pt x="1597" y="1515"/>
                  </a:lnTo>
                  <a:cubicBezTo>
                    <a:pt x="1559" y="1535"/>
                    <a:pt x="1525" y="1553"/>
                    <a:pt x="1485" y="1564"/>
                  </a:cubicBezTo>
                  <a:cubicBezTo>
                    <a:pt x="1473" y="1567"/>
                    <a:pt x="1467" y="1567"/>
                    <a:pt x="1459" y="1570"/>
                  </a:cubicBezTo>
                  <a:lnTo>
                    <a:pt x="1453" y="1570"/>
                  </a:lnTo>
                  <a:cubicBezTo>
                    <a:pt x="1444" y="1573"/>
                    <a:pt x="1438" y="1573"/>
                    <a:pt x="1430" y="1573"/>
                  </a:cubicBezTo>
                  <a:cubicBezTo>
                    <a:pt x="1395" y="1587"/>
                    <a:pt x="1352" y="1593"/>
                    <a:pt x="1306" y="1596"/>
                  </a:cubicBezTo>
                  <a:lnTo>
                    <a:pt x="1294" y="1596"/>
                  </a:lnTo>
                  <a:cubicBezTo>
                    <a:pt x="1277" y="1596"/>
                    <a:pt x="1263" y="1596"/>
                    <a:pt x="1242" y="1593"/>
                  </a:cubicBezTo>
                  <a:cubicBezTo>
                    <a:pt x="1205" y="1587"/>
                    <a:pt x="1159" y="1584"/>
                    <a:pt x="1119" y="1579"/>
                  </a:cubicBezTo>
                  <a:cubicBezTo>
                    <a:pt x="1095" y="1573"/>
                    <a:pt x="1078" y="1567"/>
                    <a:pt x="1061" y="1564"/>
                  </a:cubicBezTo>
                  <a:cubicBezTo>
                    <a:pt x="1055" y="1564"/>
                    <a:pt x="1049" y="1559"/>
                    <a:pt x="1046" y="1559"/>
                  </a:cubicBezTo>
                  <a:cubicBezTo>
                    <a:pt x="1006" y="1550"/>
                    <a:pt x="966" y="1530"/>
                    <a:pt x="931" y="1512"/>
                  </a:cubicBezTo>
                  <a:cubicBezTo>
                    <a:pt x="911" y="1507"/>
                    <a:pt x="894" y="1495"/>
                    <a:pt x="876" y="1486"/>
                  </a:cubicBezTo>
                  <a:cubicBezTo>
                    <a:pt x="874" y="1484"/>
                    <a:pt x="865" y="1481"/>
                    <a:pt x="862" y="1481"/>
                  </a:cubicBezTo>
                  <a:cubicBezTo>
                    <a:pt x="825" y="1455"/>
                    <a:pt x="793" y="1435"/>
                    <a:pt x="761" y="1409"/>
                  </a:cubicBezTo>
                  <a:cubicBezTo>
                    <a:pt x="747" y="1397"/>
                    <a:pt x="732" y="1383"/>
                    <a:pt x="718" y="1371"/>
                  </a:cubicBezTo>
                  <a:lnTo>
                    <a:pt x="715" y="1368"/>
                  </a:lnTo>
                  <a:cubicBezTo>
                    <a:pt x="686" y="1334"/>
                    <a:pt x="660" y="1299"/>
                    <a:pt x="634" y="1265"/>
                  </a:cubicBezTo>
                  <a:lnTo>
                    <a:pt x="631" y="1262"/>
                  </a:lnTo>
                  <a:cubicBezTo>
                    <a:pt x="620" y="1247"/>
                    <a:pt x="617" y="1227"/>
                    <a:pt x="608" y="1213"/>
                  </a:cubicBezTo>
                  <a:lnTo>
                    <a:pt x="588" y="1161"/>
                  </a:lnTo>
                  <a:cubicBezTo>
                    <a:pt x="588" y="1155"/>
                    <a:pt x="585" y="1149"/>
                    <a:pt x="585" y="1146"/>
                  </a:cubicBezTo>
                  <a:cubicBezTo>
                    <a:pt x="580" y="1106"/>
                    <a:pt x="574" y="1066"/>
                    <a:pt x="571" y="1025"/>
                  </a:cubicBezTo>
                  <a:lnTo>
                    <a:pt x="571" y="1020"/>
                  </a:lnTo>
                  <a:cubicBezTo>
                    <a:pt x="577" y="994"/>
                    <a:pt x="577" y="968"/>
                    <a:pt x="585" y="948"/>
                  </a:cubicBezTo>
                  <a:cubicBezTo>
                    <a:pt x="585" y="945"/>
                    <a:pt x="585" y="936"/>
                    <a:pt x="588" y="933"/>
                  </a:cubicBezTo>
                  <a:cubicBezTo>
                    <a:pt x="591" y="919"/>
                    <a:pt x="600" y="901"/>
                    <a:pt x="603" y="881"/>
                  </a:cubicBezTo>
                  <a:cubicBezTo>
                    <a:pt x="614" y="861"/>
                    <a:pt x="620" y="844"/>
                    <a:pt x="629" y="824"/>
                  </a:cubicBezTo>
                  <a:lnTo>
                    <a:pt x="637" y="803"/>
                  </a:lnTo>
                  <a:lnTo>
                    <a:pt x="637" y="801"/>
                  </a:lnTo>
                  <a:cubicBezTo>
                    <a:pt x="637" y="795"/>
                    <a:pt x="643" y="792"/>
                    <a:pt x="643" y="789"/>
                  </a:cubicBezTo>
                  <a:lnTo>
                    <a:pt x="643" y="792"/>
                  </a:lnTo>
                  <a:cubicBezTo>
                    <a:pt x="646" y="786"/>
                    <a:pt x="652" y="777"/>
                    <a:pt x="657" y="769"/>
                  </a:cubicBezTo>
                  <a:lnTo>
                    <a:pt x="689" y="728"/>
                  </a:lnTo>
                  <a:cubicBezTo>
                    <a:pt x="701" y="714"/>
                    <a:pt x="709" y="703"/>
                    <a:pt x="721" y="688"/>
                  </a:cubicBezTo>
                  <a:lnTo>
                    <a:pt x="721" y="682"/>
                  </a:lnTo>
                  <a:cubicBezTo>
                    <a:pt x="724" y="682"/>
                    <a:pt x="729" y="679"/>
                    <a:pt x="729" y="677"/>
                  </a:cubicBezTo>
                  <a:cubicBezTo>
                    <a:pt x="752" y="654"/>
                    <a:pt x="778" y="636"/>
                    <a:pt x="804" y="619"/>
                  </a:cubicBezTo>
                  <a:lnTo>
                    <a:pt x="807" y="619"/>
                  </a:lnTo>
                  <a:cubicBezTo>
                    <a:pt x="822" y="610"/>
                    <a:pt x="833" y="605"/>
                    <a:pt x="850" y="596"/>
                  </a:cubicBezTo>
                  <a:cubicBezTo>
                    <a:pt x="879" y="581"/>
                    <a:pt x="911" y="576"/>
                    <a:pt x="937" y="564"/>
                  </a:cubicBezTo>
                  <a:cubicBezTo>
                    <a:pt x="954" y="561"/>
                    <a:pt x="974" y="558"/>
                    <a:pt x="995" y="553"/>
                  </a:cubicBezTo>
                  <a:cubicBezTo>
                    <a:pt x="1026" y="550"/>
                    <a:pt x="1061" y="547"/>
                    <a:pt x="1090" y="547"/>
                  </a:cubicBezTo>
                  <a:close/>
                  <a:moveTo>
                    <a:pt x="1093" y="0"/>
                  </a:moveTo>
                  <a:cubicBezTo>
                    <a:pt x="758" y="0"/>
                    <a:pt x="424" y="148"/>
                    <a:pt x="228" y="426"/>
                  </a:cubicBezTo>
                  <a:cubicBezTo>
                    <a:pt x="84" y="622"/>
                    <a:pt x="0" y="875"/>
                    <a:pt x="18" y="1120"/>
                  </a:cubicBezTo>
                  <a:cubicBezTo>
                    <a:pt x="35" y="1348"/>
                    <a:pt x="141" y="1567"/>
                    <a:pt x="294" y="1731"/>
                  </a:cubicBezTo>
                  <a:cubicBezTo>
                    <a:pt x="549" y="1991"/>
                    <a:pt x="917" y="2153"/>
                    <a:pt x="1285" y="2153"/>
                  </a:cubicBezTo>
                  <a:cubicBezTo>
                    <a:pt x="1379" y="2153"/>
                    <a:pt x="1473" y="2143"/>
                    <a:pt x="1565" y="2121"/>
                  </a:cubicBezTo>
                  <a:cubicBezTo>
                    <a:pt x="1859" y="2048"/>
                    <a:pt x="2136" y="1884"/>
                    <a:pt x="2245" y="1584"/>
                  </a:cubicBezTo>
                  <a:cubicBezTo>
                    <a:pt x="2306" y="1406"/>
                    <a:pt x="2309" y="1227"/>
                    <a:pt x="2286" y="1051"/>
                  </a:cubicBezTo>
                  <a:cubicBezTo>
                    <a:pt x="2317" y="982"/>
                    <a:pt x="2323" y="904"/>
                    <a:pt x="2292" y="829"/>
                  </a:cubicBezTo>
                  <a:cubicBezTo>
                    <a:pt x="2254" y="737"/>
                    <a:pt x="2208" y="656"/>
                    <a:pt x="2153" y="576"/>
                  </a:cubicBezTo>
                  <a:cubicBezTo>
                    <a:pt x="2150" y="573"/>
                    <a:pt x="2147" y="564"/>
                    <a:pt x="2145" y="561"/>
                  </a:cubicBezTo>
                  <a:cubicBezTo>
                    <a:pt x="1949" y="288"/>
                    <a:pt x="1657" y="89"/>
                    <a:pt x="1315" y="22"/>
                  </a:cubicBezTo>
                  <a:cubicBezTo>
                    <a:pt x="1242" y="8"/>
                    <a:pt x="1167" y="0"/>
                    <a:pt x="1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2;p48">
              <a:extLst>
                <a:ext uri="{FF2B5EF4-FFF2-40B4-BE49-F238E27FC236}">
                  <a16:creationId xmlns:a16="http://schemas.microsoft.com/office/drawing/2014/main" id="{FEBC2143-09E4-DE2A-7BED-A1C62B47153A}"/>
                </a:ext>
              </a:extLst>
            </p:cNvPr>
            <p:cNvSpPr/>
            <p:nvPr/>
          </p:nvSpPr>
          <p:spPr>
            <a:xfrm>
              <a:off x="4305375" y="589075"/>
              <a:ext cx="29300" cy="26175"/>
            </a:xfrm>
            <a:custGeom>
              <a:avLst/>
              <a:gdLst/>
              <a:ahLst/>
              <a:cxnLst/>
              <a:rect l="l" t="t" r="r" b="b"/>
              <a:pathLst>
                <a:path w="1172" h="1047" extrusionOk="0">
                  <a:moveTo>
                    <a:pt x="520" y="1"/>
                  </a:moveTo>
                  <a:cubicBezTo>
                    <a:pt x="491" y="1"/>
                    <a:pt x="456" y="4"/>
                    <a:pt x="425" y="9"/>
                  </a:cubicBezTo>
                  <a:cubicBezTo>
                    <a:pt x="404" y="12"/>
                    <a:pt x="384" y="15"/>
                    <a:pt x="367" y="18"/>
                  </a:cubicBezTo>
                  <a:cubicBezTo>
                    <a:pt x="341" y="30"/>
                    <a:pt x="309" y="38"/>
                    <a:pt x="280" y="53"/>
                  </a:cubicBezTo>
                  <a:cubicBezTo>
                    <a:pt x="263" y="58"/>
                    <a:pt x="252" y="67"/>
                    <a:pt x="237" y="73"/>
                  </a:cubicBezTo>
                  <a:lnTo>
                    <a:pt x="234" y="73"/>
                  </a:lnTo>
                  <a:cubicBezTo>
                    <a:pt x="208" y="90"/>
                    <a:pt x="182" y="110"/>
                    <a:pt x="159" y="130"/>
                  </a:cubicBezTo>
                  <a:cubicBezTo>
                    <a:pt x="159" y="133"/>
                    <a:pt x="154" y="139"/>
                    <a:pt x="151" y="139"/>
                  </a:cubicBezTo>
                  <a:lnTo>
                    <a:pt x="151" y="142"/>
                  </a:lnTo>
                  <a:cubicBezTo>
                    <a:pt x="139" y="156"/>
                    <a:pt x="131" y="168"/>
                    <a:pt x="119" y="182"/>
                  </a:cubicBezTo>
                  <a:lnTo>
                    <a:pt x="87" y="226"/>
                  </a:lnTo>
                  <a:cubicBezTo>
                    <a:pt x="82" y="231"/>
                    <a:pt x="76" y="240"/>
                    <a:pt x="73" y="246"/>
                  </a:cubicBezTo>
                  <a:lnTo>
                    <a:pt x="67" y="252"/>
                  </a:lnTo>
                  <a:lnTo>
                    <a:pt x="67" y="254"/>
                  </a:lnTo>
                  <a:lnTo>
                    <a:pt x="59" y="275"/>
                  </a:lnTo>
                  <a:cubicBezTo>
                    <a:pt x="50" y="295"/>
                    <a:pt x="44" y="312"/>
                    <a:pt x="33" y="332"/>
                  </a:cubicBezTo>
                  <a:cubicBezTo>
                    <a:pt x="30" y="352"/>
                    <a:pt x="21" y="370"/>
                    <a:pt x="18" y="384"/>
                  </a:cubicBezTo>
                  <a:cubicBezTo>
                    <a:pt x="15" y="387"/>
                    <a:pt x="15" y="396"/>
                    <a:pt x="15" y="399"/>
                  </a:cubicBezTo>
                  <a:cubicBezTo>
                    <a:pt x="7" y="419"/>
                    <a:pt x="7" y="445"/>
                    <a:pt x="1" y="471"/>
                  </a:cubicBezTo>
                  <a:lnTo>
                    <a:pt x="1" y="476"/>
                  </a:lnTo>
                  <a:cubicBezTo>
                    <a:pt x="4" y="517"/>
                    <a:pt x="10" y="557"/>
                    <a:pt x="15" y="597"/>
                  </a:cubicBezTo>
                  <a:cubicBezTo>
                    <a:pt x="15" y="600"/>
                    <a:pt x="18" y="606"/>
                    <a:pt x="18" y="612"/>
                  </a:cubicBezTo>
                  <a:lnTo>
                    <a:pt x="38" y="664"/>
                  </a:lnTo>
                  <a:cubicBezTo>
                    <a:pt x="47" y="678"/>
                    <a:pt x="50" y="698"/>
                    <a:pt x="61" y="713"/>
                  </a:cubicBezTo>
                  <a:lnTo>
                    <a:pt x="64" y="716"/>
                  </a:lnTo>
                  <a:cubicBezTo>
                    <a:pt x="90" y="750"/>
                    <a:pt x="116" y="785"/>
                    <a:pt x="145" y="819"/>
                  </a:cubicBezTo>
                  <a:lnTo>
                    <a:pt x="148" y="822"/>
                  </a:lnTo>
                  <a:cubicBezTo>
                    <a:pt x="162" y="834"/>
                    <a:pt x="177" y="848"/>
                    <a:pt x="191" y="860"/>
                  </a:cubicBezTo>
                  <a:cubicBezTo>
                    <a:pt x="223" y="886"/>
                    <a:pt x="255" y="906"/>
                    <a:pt x="292" y="932"/>
                  </a:cubicBezTo>
                  <a:cubicBezTo>
                    <a:pt x="295" y="932"/>
                    <a:pt x="304" y="935"/>
                    <a:pt x="306" y="937"/>
                  </a:cubicBezTo>
                  <a:cubicBezTo>
                    <a:pt x="324" y="946"/>
                    <a:pt x="341" y="958"/>
                    <a:pt x="361" y="963"/>
                  </a:cubicBezTo>
                  <a:cubicBezTo>
                    <a:pt x="396" y="981"/>
                    <a:pt x="436" y="1001"/>
                    <a:pt x="476" y="1010"/>
                  </a:cubicBezTo>
                  <a:cubicBezTo>
                    <a:pt x="479" y="1010"/>
                    <a:pt x="485" y="1015"/>
                    <a:pt x="491" y="1015"/>
                  </a:cubicBezTo>
                  <a:cubicBezTo>
                    <a:pt x="508" y="1018"/>
                    <a:pt x="525" y="1024"/>
                    <a:pt x="549" y="1030"/>
                  </a:cubicBezTo>
                  <a:cubicBezTo>
                    <a:pt x="589" y="1035"/>
                    <a:pt x="635" y="1038"/>
                    <a:pt x="672" y="1044"/>
                  </a:cubicBezTo>
                  <a:cubicBezTo>
                    <a:pt x="693" y="1047"/>
                    <a:pt x="707" y="1047"/>
                    <a:pt x="724" y="1047"/>
                  </a:cubicBezTo>
                  <a:lnTo>
                    <a:pt x="736" y="1047"/>
                  </a:lnTo>
                  <a:cubicBezTo>
                    <a:pt x="782" y="1044"/>
                    <a:pt x="825" y="1038"/>
                    <a:pt x="868" y="1033"/>
                  </a:cubicBezTo>
                  <a:cubicBezTo>
                    <a:pt x="880" y="1033"/>
                    <a:pt x="886" y="1033"/>
                    <a:pt x="883" y="1024"/>
                  </a:cubicBezTo>
                  <a:lnTo>
                    <a:pt x="889" y="1024"/>
                  </a:lnTo>
                  <a:cubicBezTo>
                    <a:pt x="897" y="1021"/>
                    <a:pt x="903" y="1021"/>
                    <a:pt x="915" y="1018"/>
                  </a:cubicBezTo>
                  <a:cubicBezTo>
                    <a:pt x="955" y="1007"/>
                    <a:pt x="989" y="989"/>
                    <a:pt x="1027" y="972"/>
                  </a:cubicBezTo>
                  <a:lnTo>
                    <a:pt x="1030" y="972"/>
                  </a:lnTo>
                  <a:lnTo>
                    <a:pt x="1036" y="963"/>
                  </a:lnTo>
                  <a:cubicBezTo>
                    <a:pt x="1050" y="949"/>
                    <a:pt x="1070" y="937"/>
                    <a:pt x="1085" y="929"/>
                  </a:cubicBezTo>
                  <a:cubicBezTo>
                    <a:pt x="1090" y="923"/>
                    <a:pt x="1099" y="917"/>
                    <a:pt x="1102" y="914"/>
                  </a:cubicBezTo>
                  <a:cubicBezTo>
                    <a:pt x="1108" y="903"/>
                    <a:pt x="1122" y="877"/>
                    <a:pt x="1128" y="877"/>
                  </a:cubicBezTo>
                  <a:cubicBezTo>
                    <a:pt x="1134" y="863"/>
                    <a:pt x="1142" y="848"/>
                    <a:pt x="1148" y="831"/>
                  </a:cubicBezTo>
                  <a:cubicBezTo>
                    <a:pt x="1151" y="822"/>
                    <a:pt x="1151" y="819"/>
                    <a:pt x="1157" y="819"/>
                  </a:cubicBezTo>
                  <a:lnTo>
                    <a:pt x="1157" y="808"/>
                  </a:lnTo>
                  <a:cubicBezTo>
                    <a:pt x="1160" y="779"/>
                    <a:pt x="1162" y="747"/>
                    <a:pt x="1165" y="716"/>
                  </a:cubicBezTo>
                  <a:cubicBezTo>
                    <a:pt x="1171" y="710"/>
                    <a:pt x="1165" y="707"/>
                    <a:pt x="1171" y="704"/>
                  </a:cubicBezTo>
                  <a:lnTo>
                    <a:pt x="1171" y="692"/>
                  </a:lnTo>
                  <a:cubicBezTo>
                    <a:pt x="1162" y="643"/>
                    <a:pt x="1160" y="595"/>
                    <a:pt x="1151" y="546"/>
                  </a:cubicBezTo>
                  <a:cubicBezTo>
                    <a:pt x="1145" y="517"/>
                    <a:pt x="1142" y="488"/>
                    <a:pt x="1134" y="459"/>
                  </a:cubicBezTo>
                  <a:cubicBezTo>
                    <a:pt x="1131" y="448"/>
                    <a:pt x="1122" y="411"/>
                    <a:pt x="1121" y="404"/>
                  </a:cubicBezTo>
                  <a:lnTo>
                    <a:pt x="1121" y="404"/>
                  </a:lnTo>
                  <a:cubicBezTo>
                    <a:pt x="1121" y="405"/>
                    <a:pt x="1122" y="406"/>
                    <a:pt x="1122" y="407"/>
                  </a:cubicBezTo>
                  <a:cubicBezTo>
                    <a:pt x="1121" y="404"/>
                    <a:pt x="1121" y="403"/>
                    <a:pt x="1121" y="403"/>
                  </a:cubicBezTo>
                  <a:lnTo>
                    <a:pt x="1121" y="403"/>
                  </a:lnTo>
                  <a:cubicBezTo>
                    <a:pt x="1121" y="403"/>
                    <a:pt x="1121" y="403"/>
                    <a:pt x="1121" y="404"/>
                  </a:cubicBezTo>
                  <a:lnTo>
                    <a:pt x="1121" y="404"/>
                  </a:lnTo>
                  <a:cubicBezTo>
                    <a:pt x="1107" y="367"/>
                    <a:pt x="1099" y="328"/>
                    <a:pt x="1087" y="289"/>
                  </a:cubicBezTo>
                  <a:cubicBezTo>
                    <a:pt x="1085" y="289"/>
                    <a:pt x="1085" y="289"/>
                    <a:pt x="1085" y="286"/>
                  </a:cubicBezTo>
                  <a:cubicBezTo>
                    <a:pt x="1070" y="269"/>
                    <a:pt x="1056" y="254"/>
                    <a:pt x="1041" y="234"/>
                  </a:cubicBezTo>
                  <a:lnTo>
                    <a:pt x="1033" y="228"/>
                  </a:lnTo>
                  <a:lnTo>
                    <a:pt x="1033" y="226"/>
                  </a:lnTo>
                  <a:cubicBezTo>
                    <a:pt x="1001" y="191"/>
                    <a:pt x="964" y="162"/>
                    <a:pt x="929" y="139"/>
                  </a:cubicBezTo>
                  <a:cubicBezTo>
                    <a:pt x="912" y="125"/>
                    <a:pt x="891" y="113"/>
                    <a:pt x="877" y="102"/>
                  </a:cubicBezTo>
                  <a:lnTo>
                    <a:pt x="874" y="99"/>
                  </a:lnTo>
                  <a:lnTo>
                    <a:pt x="871" y="99"/>
                  </a:lnTo>
                  <a:cubicBezTo>
                    <a:pt x="834" y="81"/>
                    <a:pt x="802" y="61"/>
                    <a:pt x="762" y="47"/>
                  </a:cubicBezTo>
                  <a:cubicBezTo>
                    <a:pt x="745" y="41"/>
                    <a:pt x="724" y="32"/>
                    <a:pt x="701" y="27"/>
                  </a:cubicBezTo>
                  <a:lnTo>
                    <a:pt x="698" y="27"/>
                  </a:lnTo>
                  <a:cubicBezTo>
                    <a:pt x="696" y="27"/>
                    <a:pt x="696" y="27"/>
                    <a:pt x="696" y="24"/>
                  </a:cubicBezTo>
                  <a:cubicBezTo>
                    <a:pt x="655" y="15"/>
                    <a:pt x="621" y="9"/>
                    <a:pt x="580" y="4"/>
                  </a:cubicBezTo>
                  <a:cubicBezTo>
                    <a:pt x="563" y="4"/>
                    <a:pt x="540" y="4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01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" grpId="0" animBg="1"/>
      <p:bldP spid="1072" grpId="0"/>
      <p:bldP spid="1073" grpId="0" animBg="1"/>
    </p:bldLst>
  </p:timing>
</p:sld>
</file>

<file path=ppt/theme/theme1.xml><?xml version="1.0" encoding="utf-8"?>
<a:theme xmlns:a="http://schemas.openxmlformats.org/drawingml/2006/main" name="How to Become a Scientist - Elementary Lesson by Slidesgo">
  <a:themeElements>
    <a:clrScheme name="Simple Light">
      <a:dk1>
        <a:srgbClr val="360351"/>
      </a:dk1>
      <a:lt1>
        <a:srgbClr val="E8C9FF"/>
      </a:lt1>
      <a:dk2>
        <a:srgbClr val="FF3D4C"/>
      </a:dk2>
      <a:lt2>
        <a:srgbClr val="FFC040"/>
      </a:lt2>
      <a:accent1>
        <a:srgbClr val="0084C1"/>
      </a:accent1>
      <a:accent2>
        <a:srgbClr val="009989"/>
      </a:accent2>
      <a:accent3>
        <a:srgbClr val="00CDE3"/>
      </a:accent3>
      <a:accent4>
        <a:srgbClr val="C4E6F3"/>
      </a:accent4>
      <a:accent5>
        <a:srgbClr val="002355"/>
      </a:accent5>
      <a:accent6>
        <a:srgbClr val="FFFFFF"/>
      </a:accent6>
      <a:hlink>
        <a:srgbClr val="3603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77</Words>
  <Application>Microsoft Office PowerPoint</Application>
  <PresentationFormat>Presentazione su schermo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Grandstander ExtraBold</vt:lpstr>
      <vt:lpstr>Archivo</vt:lpstr>
      <vt:lpstr>Grandstander</vt:lpstr>
      <vt:lpstr>How to Become a Scientist - Elementary Lesson by Slidesgo</vt:lpstr>
      <vt:lpstr>Ilenia Azzena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Become a Scientist Elementary Lesson</dc:title>
  <dc:creator>asus</dc:creator>
  <cp:lastModifiedBy>AZZENA ILENIA</cp:lastModifiedBy>
  <cp:revision>14</cp:revision>
  <dcterms:modified xsi:type="dcterms:W3CDTF">2023-06-06T13:01:22Z</dcterms:modified>
</cp:coreProperties>
</file>