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>
        <p:scale>
          <a:sx n="70" d="100"/>
          <a:sy n="70" d="100"/>
        </p:scale>
        <p:origin x="7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EFA1D-17EC-3C6A-EF22-B155C49BE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EA8E11-7CF4-3F67-D1A0-6C3F384B0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5A3F83-55E9-7289-59F8-3F90A255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B5D262-0378-E5E7-2D7C-AC6E9D19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C90747-684D-5469-623C-D7C20E5C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76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46F47-063E-AB60-6669-E1C50733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8A4E20-3974-4BBB-F5D7-395BD2248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365623-D5B1-320D-E0BB-3F8E99FD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5D8D38-9939-2BFB-A492-7F2D500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1F259-9225-28D8-1D4D-C4DAE1ED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42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3AD6E98-F6ED-B115-A7E9-85196E9BF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BA6CE0-5C9D-A35C-BA8B-B786F15B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B9E332-003A-B195-DFCB-8370F55E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F3287D-9B0D-5D1A-8CB0-958D7206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E57481-3C1D-8415-2B4B-5A1E024D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06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16F58E-5295-0232-71A5-11D97544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098674-42B5-E2C7-B998-9C94FAB0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88DBCB-AE1D-3C25-3BA4-F15D0EFC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5708B0-53C4-4932-DBF9-E090070C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EFE46-504B-7168-E70D-2761E80B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51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93069-EA50-D236-A399-956330FF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C740DE-0827-E102-A743-B0D28F2B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C3B5E-15B7-3845-CCBE-FB38FB78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17A7B-0769-A187-4DC7-C177A9FA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58FD32-55D5-556E-5AD9-26A45BFE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56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E54502-D039-6FE3-0B40-DA144782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2E8B6D-3475-CC4F-B0D5-AF9C73BB4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8799D9-D959-B3B0-5A47-B5DA49C0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DCE401-8CDF-9322-97EE-E5010DFC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4414A5-9CFC-5FFA-1389-C452C591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5ED304-C309-31FA-6BB3-FDB998AD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7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5F9CA-740E-C6AC-F787-C77200FB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F898B5-6A0C-36FC-BD81-C00C3CA4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5D0086-6D12-A69D-74A2-24B0F7403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265872-7789-6622-7650-28447D0CB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FB1C59-7DBC-D26B-9557-5E3E1A508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4E01CCE-D43D-7D55-9386-24A441F6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29A7D9-ED89-56B8-24BE-446CC78E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6D37033-9DC4-05B1-4629-33DDEA7C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83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8BC0F-1B72-0DFE-FEBE-D3BDAF78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21EE11-C167-0D75-2ED0-CDE06845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B3ABC5-EEB6-2505-5923-D033EE1B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4728F1-728F-6559-AD32-342161E8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65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3C620C-B65C-5318-C912-B9570DAE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365C98-3A51-A072-E565-3BC5AB86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37C452-E0F9-E805-E892-FA96D0EA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422C-0977-C129-E888-169BA667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377479-83B9-6C48-C59B-C3264ABC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E7A139-A546-A310-0C17-F28126EE3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37FEFC-A5FF-6A4F-6378-AD587DD6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2FC8B4-4333-DD66-349C-D54ABBC1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CE5B8F-149C-05E0-E914-43D77CC6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6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27C46-B02B-A0A1-CC14-39C1B82F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EA95B7-5D94-E27F-CBD0-EC2869403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C251C6-A6EB-EB07-510F-66561283D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3BD5A2-D025-5B81-F699-EA79541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55B761-F997-F6BF-1591-4B4562C4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CF3820-C3CF-F615-217B-D839830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87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4E97FD-2CDA-8A99-8379-9B260810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CF02EE-A19F-A374-CDC9-6C9874A8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D1ED66-5F00-49DA-2A1B-AC354E386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7BB3-5E5B-439B-B3EC-605CA3449DA8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619C3E-4E03-15CB-9834-EC1C568A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756491-CF03-5B23-5F7C-C640538CE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3A8E-4AE2-4EF0-B382-4EC7F04105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30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EC3DF-AD69-043F-A510-9D859FE9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Baskerville Old Face" panose="02020602080505020303" pitchFamily="18" charset="0"/>
              </a:rPr>
              <a:t>Rajiv Boscolo Agostini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13C80-AB07-C72C-49C8-F7D0117D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/>
              <a:t>PhD </a:t>
            </a:r>
            <a:r>
              <a:rPr lang="it-IT" sz="2000" dirty="0" err="1"/>
              <a:t>student</a:t>
            </a:r>
            <a:r>
              <a:rPr lang="it-IT" sz="2000" dirty="0"/>
              <a:t> in </a:t>
            </a:r>
            <a:r>
              <a:rPr lang="it-IT" sz="2000" i="1" dirty="0" err="1"/>
              <a:t>Evolutionary</a:t>
            </a:r>
            <a:r>
              <a:rPr lang="it-IT" sz="2000" i="1" dirty="0"/>
              <a:t> </a:t>
            </a:r>
            <a:r>
              <a:rPr lang="it-IT" sz="2000" i="1" dirty="0" err="1"/>
              <a:t>Biology</a:t>
            </a:r>
            <a:r>
              <a:rPr lang="it-IT" sz="2000" i="1" dirty="0"/>
              <a:t> and </a:t>
            </a:r>
            <a:r>
              <a:rPr lang="it-IT" sz="2000" i="1" dirty="0" err="1"/>
              <a:t>Ecology</a:t>
            </a:r>
            <a:endParaRPr lang="it-IT" sz="2000" i="1" dirty="0"/>
          </a:p>
          <a:p>
            <a:pPr marL="0" indent="0" algn="ctr">
              <a:buNone/>
            </a:pPr>
            <a:r>
              <a:rPr lang="it-IT" sz="2000" dirty="0"/>
              <a:t>Curriculum in Genetics and </a:t>
            </a:r>
            <a:r>
              <a:rPr lang="it-IT" sz="2000" dirty="0" err="1"/>
              <a:t>Evolution</a:t>
            </a:r>
            <a:endParaRPr lang="it-IT" sz="2000" dirty="0"/>
          </a:p>
          <a:p>
            <a:pPr marL="0" indent="0" algn="ctr">
              <a:buNone/>
            </a:pPr>
            <a:r>
              <a:rPr lang="it-IT" sz="2000" dirty="0"/>
              <a:t>XXXVII </a:t>
            </a:r>
            <a:r>
              <a:rPr lang="it-IT" sz="2000" dirty="0" err="1"/>
              <a:t>Cycle</a:t>
            </a:r>
            <a:endParaRPr lang="it-IT" sz="2000" dirty="0"/>
          </a:p>
          <a:p>
            <a:pPr marL="0" indent="0">
              <a:buNone/>
            </a:pPr>
            <a:r>
              <a:rPr lang="en-US" sz="2000" dirty="0"/>
              <a:t>My research focuses mainly on demographic modeling, reconstruction of evolutionary dynamics. I am interested in Population Genetics, Evolutionary Biology and Bioinformatics.</a:t>
            </a:r>
          </a:p>
          <a:p>
            <a:pPr marL="0" indent="0">
              <a:buNone/>
            </a:pPr>
            <a:r>
              <a:rPr lang="en-US" sz="2000" dirty="0"/>
              <a:t>I am currently working on:</a:t>
            </a:r>
          </a:p>
          <a:p>
            <a:r>
              <a:rPr lang="en-US" sz="1500" dirty="0"/>
              <a:t>P</a:t>
            </a:r>
            <a:r>
              <a:rPr lang="en-US" sz="1500" dirty="0">
                <a:latin typeface="+mn-lt"/>
              </a:rPr>
              <a:t>ast human population dynamics in Italy.</a:t>
            </a:r>
          </a:p>
          <a:p>
            <a:r>
              <a:rPr lang="en-US" sz="1500" dirty="0"/>
              <a:t>Invasion history of </a:t>
            </a:r>
            <a:r>
              <a:rPr lang="en-US" sz="1500" i="1" dirty="0" err="1"/>
              <a:t>Halyomorpha</a:t>
            </a:r>
            <a:r>
              <a:rPr lang="en-US" sz="1500" i="1" dirty="0"/>
              <a:t> </a:t>
            </a:r>
            <a:r>
              <a:rPr lang="en-US" sz="1500" i="1" dirty="0" err="1"/>
              <a:t>halys</a:t>
            </a:r>
            <a:r>
              <a:rPr lang="en-US" sz="1500" dirty="0"/>
              <a:t>.</a:t>
            </a:r>
          </a:p>
          <a:p>
            <a:r>
              <a:rPr lang="en-US" sz="1500" i="1" dirty="0"/>
              <a:t>Helicobacter pylori</a:t>
            </a:r>
            <a:r>
              <a:rPr lang="en-US" sz="1500" dirty="0"/>
              <a:t> Genome Project.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Better understanding the genetic relationship between different individuals through phylogenetic analyses could be beneficial to my projects, improving my understanding of complex evolutionary processes.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42634E9E-99F2-0746-CA6B-D01E951378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86601" y="50427"/>
            <a:ext cx="2010485" cy="83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CAC979-97F1-5FA7-6E69-F1B6D1EEB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241" y="954813"/>
            <a:ext cx="1869203" cy="9079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18839B8-561F-5D97-D79A-F8122227FD57}"/>
              </a:ext>
            </a:extLst>
          </p:cNvPr>
          <p:cNvSpPr txBox="1"/>
          <p:nvPr/>
        </p:nvSpPr>
        <p:spPr>
          <a:xfrm>
            <a:off x="1108764" y="2442164"/>
            <a:ext cx="144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V Boli" panose="02000500030200090000" pitchFamily="2" charset="0"/>
                <a:cs typeface="MV Boli" panose="02000500030200090000" pitchFamily="2" charset="0"/>
              </a:rPr>
              <a:t>Ghirotto Lab</a:t>
            </a:r>
          </a:p>
        </p:txBody>
      </p:sp>
      <p:pic>
        <p:nvPicPr>
          <p:cNvPr id="10" name="Immagine 9" descr="Immagine che contiene vestiti, persona, calzature, aria aperta&#10;&#10;Descrizione generata automaticamente">
            <a:extLst>
              <a:ext uri="{FF2B5EF4-FFF2-40B4-BE49-F238E27FC236}">
                <a16:creationId xmlns:a16="http://schemas.microsoft.com/office/drawing/2014/main" id="{C74E3764-08D3-66D9-DCE4-E141F3BC3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0" y="338554"/>
            <a:ext cx="2749740" cy="20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11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MV Boli</vt:lpstr>
      <vt:lpstr>Tema di Office</vt:lpstr>
      <vt:lpstr>Rajiv Boscolo Agostini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Rajiv Boscolo Agostini</dc:title>
  <dc:creator>Rajiv Boscolo Agostini</dc:creator>
  <cp:lastModifiedBy>Rajiv Boscolo Agostini</cp:lastModifiedBy>
  <cp:revision>6</cp:revision>
  <dcterms:created xsi:type="dcterms:W3CDTF">2023-06-03T09:27:56Z</dcterms:created>
  <dcterms:modified xsi:type="dcterms:W3CDTF">2023-06-06T08:33:32Z</dcterms:modified>
</cp:coreProperties>
</file>