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4189-21E8-1E49-8784-C08C6B4D7E94}" type="datetimeFigureOut">
              <a:rPr lang="it-IT" smtClean="0"/>
              <a:t>06/06/23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E2EBE-C96E-6E4C-A590-A4B52C5F7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18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2EBE-C96E-6E4C-A590-A4B52C5F747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99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0184F7-59FE-FB29-E6E6-A9F8E1A93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E79813-5055-0EED-7C59-8BF470DDB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3CB6E6-3D84-50E5-E12A-CF5B643B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65E-AE3C-804C-A70C-241E47D01CE7}" type="datetimeFigureOut">
              <a:rPr lang="it-IT" smtClean="0"/>
              <a:t>06/06/23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537958-F0C6-BEB6-5CCC-B8729F5E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B5E641-8CAF-1784-6EFA-CFFCF406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7ED-DFC1-444B-A842-9EAE054FD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15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B3B408-1FEC-A2FB-7AB3-FFC81B7D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0EAAF6-3B4B-EBFC-6F85-D21188950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F8C18-F062-1D7C-E6C3-5D7D213F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65E-AE3C-804C-A70C-241E47D01CE7}" type="datetimeFigureOut">
              <a:rPr lang="it-IT" smtClean="0"/>
              <a:t>06/06/23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A98085-242B-49F0-8F0B-03978C57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81A01F-1721-B990-5082-8737643E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7ED-DFC1-444B-A842-9EAE054FD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18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267266D-A0C8-4A1D-E22A-7894FE58E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B039B2-1EE5-D061-E387-F7326664E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BF7B77-97ED-93BD-03B9-7444829B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65E-AE3C-804C-A70C-241E47D01CE7}" type="datetimeFigureOut">
              <a:rPr lang="it-IT" smtClean="0"/>
              <a:t>06/06/23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08EA93-08B9-0DAC-3E39-2B26D5F3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8AC1DF-47B0-489E-CE7D-231EDAB8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7ED-DFC1-444B-A842-9EAE054FD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14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E10204-B2DB-8FE4-DA01-7ABDE30B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34ED5-C920-A68F-4210-F5E5EC37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995AC5-F3E2-CE1E-66CF-3AF724D7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65E-AE3C-804C-A70C-241E47D01CE7}" type="datetimeFigureOut">
              <a:rPr lang="it-IT" smtClean="0"/>
              <a:t>06/06/23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394BEC-0637-59E0-45BE-D4F30506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C4D9EF-A8C5-1E52-B23F-AC7EBB39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7ED-DFC1-444B-A842-9EAE054FD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44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64AFD0-07AD-0305-6CFF-7079558A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134722-9937-2DDF-D7CA-B4790A9B5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350349-E6F8-A428-9957-8C6B6C2F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65E-AE3C-804C-A70C-241E47D01CE7}" type="datetimeFigureOut">
              <a:rPr lang="it-IT" smtClean="0"/>
              <a:t>06/06/23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51F533-9D7D-FCEB-B3F7-27A2E4D4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887FB2-5423-BB7F-1849-2C21FF45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7ED-DFC1-444B-A842-9EAE054FD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29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C2E56-699F-7B2B-D5D9-C23A3297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72E442-2415-2C48-EB81-59B5B413A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E4D9B9-A9C6-D00B-2B18-33EAEE6A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8BCC11-555E-4FA4-A980-FCDF5833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65E-AE3C-804C-A70C-241E47D01CE7}" type="datetimeFigureOut">
              <a:rPr lang="it-IT" smtClean="0"/>
              <a:t>06/06/23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831212-5450-B2CC-CD5D-4A04604C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5D94D-8BB4-F07D-F533-1995FFE3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7ED-DFC1-444B-A842-9EAE054FD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07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0BADD-9502-6F2F-F9AC-6D475318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8508DD-BC60-8FD6-43D6-162E137BD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FDB4CD-C06F-5237-6275-E64DD916A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3B977AB-BCA4-5941-2EC6-96A9CE0E7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B682999-4930-5D78-18C4-EF9795DD1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B462747-B606-0235-74CE-75678BA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65E-AE3C-804C-A70C-241E47D01CE7}" type="datetimeFigureOut">
              <a:rPr lang="it-IT" smtClean="0"/>
              <a:t>06/06/23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630B95A-5D86-D1EB-2DDA-F926E672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27BE18C-009C-7718-5699-7BF0DC71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7ED-DFC1-444B-A842-9EAE054FD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6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CCCB3-B76E-0E12-4D7D-37CE9B36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4A2C3B-55C3-06BE-4A97-D2A669F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65E-AE3C-804C-A70C-241E47D01CE7}" type="datetimeFigureOut">
              <a:rPr lang="it-IT" smtClean="0"/>
              <a:t>06/06/23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9C8A30-B2FC-02BE-D7E6-07F3550F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7054B57-2FDE-62AD-10E1-186EF5E2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7ED-DFC1-444B-A842-9EAE054FD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82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B743C51-C127-54EC-F5AF-B0140299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65E-AE3C-804C-A70C-241E47D01CE7}" type="datetimeFigureOut">
              <a:rPr lang="it-IT" smtClean="0"/>
              <a:t>06/06/23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3F2178-9CB0-1E07-E2D0-B6CAF117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17E0C2-F1F9-8EAE-0EC1-64DC4B40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7ED-DFC1-444B-A842-9EAE054FD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9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E4DF9F-1883-AC99-04AF-B13C90A8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E2284C-525E-32F5-E2D0-0E81A275C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004BD3-05FE-4B26-9900-5E1C4302A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EAB45D-D3CE-C25A-EF02-089B36E4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65E-AE3C-804C-A70C-241E47D01CE7}" type="datetimeFigureOut">
              <a:rPr lang="it-IT" smtClean="0"/>
              <a:t>06/06/23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1B9672-A9D4-A880-6D76-C28826FD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141F4E-280E-8643-FD08-4783A16C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7ED-DFC1-444B-A842-9EAE054FD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45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FB3CD2-8EE7-5E2F-61BA-AD82873C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46AFB77-D181-8264-1551-C86F34F60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D1D37B-BCD7-F61B-0F86-8F69A9416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64427B-8F5A-EA34-F6F8-DFA82F88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465E-AE3C-804C-A70C-241E47D01CE7}" type="datetimeFigureOut">
              <a:rPr lang="it-IT" smtClean="0"/>
              <a:t>06/06/23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E408A9-E79B-CEEE-52DC-AAFF17E8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8F01DC-3724-99B4-8310-16000FAB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C7ED-DFC1-444B-A842-9EAE054FD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37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6B9DB38-B86C-3269-7AF4-F2393454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6CA54B-FFC7-CCAE-15B9-BA3779D3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624002-DD3A-0E7D-2EA0-52C182940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465E-AE3C-804C-A70C-241E47D01CE7}" type="datetimeFigureOut">
              <a:rPr lang="it-IT" smtClean="0"/>
              <a:t>06/06/23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605547-1C81-2F3F-92D0-E00F46120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81D5BF-670E-5B46-901F-FB6540964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C7ED-DFC1-444B-A842-9EAE054FD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49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5E9338-862B-D4FA-10D2-515E87D0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370"/>
            <a:ext cx="12192000" cy="1536885"/>
          </a:xfrm>
        </p:spPr>
        <p:txBody>
          <a:bodyPr/>
          <a:lstStyle/>
          <a:p>
            <a:pPr algn="ctr"/>
            <a:r>
              <a:rPr lang="en-GB" b="1" dirty="0"/>
              <a:t>GIACINTO DE VIVO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E2325D-183F-51D2-ACDE-D6AE30B5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7320"/>
            <a:ext cx="6104574" cy="46574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PhD student at </a:t>
            </a:r>
            <a:r>
              <a:rPr lang="en-GB" dirty="0" err="1"/>
              <a:t>STAZIONE</a:t>
            </a:r>
            <a:r>
              <a:rPr lang="en-GB" dirty="0"/>
              <a:t> </a:t>
            </a:r>
            <a:r>
              <a:rPr lang="en-GB" dirty="0" err="1"/>
              <a:t>ZOOLOGICA</a:t>
            </a:r>
            <a:r>
              <a:rPr lang="en-GB" dirty="0"/>
              <a:t> ANTON DOHRN</a:t>
            </a:r>
          </a:p>
          <a:p>
            <a:endParaRPr lang="en-GB" dirty="0"/>
          </a:p>
          <a:p>
            <a:r>
              <a:rPr lang="en-GB" dirty="0"/>
              <a:t>Project on OPSIN EVOLUTION in CEPHALOPODA</a:t>
            </a:r>
          </a:p>
          <a:p>
            <a:endParaRPr lang="en-GB" dirty="0"/>
          </a:p>
          <a:p>
            <a:r>
              <a:rPr lang="en-GB" dirty="0"/>
              <a:t>Interests: molecular and morphological phylogenetic analysis, gene evolution, integration of fossil and molecular data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F4A7058-DBA2-C904-FD0F-DB25858B4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7320"/>
            <a:ext cx="5006307" cy="353315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265E29-4773-2692-77E8-E13A330F9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140" y="123753"/>
            <a:ext cx="2961103" cy="1184441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8A8FC53-6290-C84C-A84F-416951A91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31705" y="4787280"/>
            <a:ext cx="1489537" cy="198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79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GIACINTO DE VIVO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GIACINTO DE VIVO</dc:title>
  <dc:creator>Giacinto De Vivo</dc:creator>
  <cp:lastModifiedBy>Giacinto De Vivo</cp:lastModifiedBy>
  <cp:revision>3</cp:revision>
  <dcterms:created xsi:type="dcterms:W3CDTF">2023-06-06T05:57:53Z</dcterms:created>
  <dcterms:modified xsi:type="dcterms:W3CDTF">2023-06-06T08:03:53Z</dcterms:modified>
</cp:coreProperties>
</file>