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5FBB3-8225-4B4A-9A75-218ABF604438}" v="57" dt="2023-06-04T12:48:37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2375" autoAdjust="0"/>
  </p:normalViewPr>
  <p:slideViewPr>
    <p:cSldViewPr snapToGrid="0">
      <p:cViewPr varScale="1">
        <p:scale>
          <a:sx n="28" d="100"/>
          <a:sy n="28" d="100"/>
        </p:scale>
        <p:origin x="21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B0050-E4E2-41DA-B4DC-1A79DEB7F5CC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86C28-80AE-4104-9769-46FB5A4D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name is Juan Sebastian Enciso, I PhD candidate at the Free University of Bolzano-Bozen, Italy. My core interests are the understanding of the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interplays </a:t>
            </a:r>
            <a:r>
              <a:rPr lang="en-US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microorganisms and their insect hosts concerning both the evolutionary mechanisms and history of these interactions.  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focus of my PhD project consists in the genomics of the symbionts associated with S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caphoideus </a:t>
            </a: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titanus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(Hemiptera: Cicadellidae).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titanus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broad distribution in the Nearctic and the Palearctic region and is an important agricultural vector of one of the most devasting diseases of grapevines,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Flavescence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caused by ‘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Candidatus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Phytoplasma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evolutionary history of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titanus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its symbionts is still not fully explored and thus remains an intriguing topic. In my project, I am applying a metagenomic sequencing approach, in order to sequence and assembly the genomes of the symbionts (bacteria, fungi) as well as the host mitochondrial genome. Therefore, this workshop is a great opportunity to gain knowledge and implement tools that will help me to foster my research goals.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1 Juan Sebastian Enciso</a:t>
            </a:r>
          </a:p>
          <a:p>
            <a:r>
              <a:rPr lang="en-US" dirty="0"/>
              <a:t>2 interests</a:t>
            </a:r>
          </a:p>
          <a:p>
            <a:r>
              <a:rPr lang="en-US" dirty="0"/>
              <a:t>3 focus</a:t>
            </a:r>
          </a:p>
          <a:p>
            <a:r>
              <a:rPr lang="en-US" dirty="0"/>
              <a:t>4 </a:t>
            </a:r>
            <a:r>
              <a:rPr lang="en-US" dirty="0" err="1"/>
              <a:t>S.titanus-fd</a:t>
            </a:r>
            <a:endParaRPr lang="en-US" dirty="0"/>
          </a:p>
          <a:p>
            <a:r>
              <a:rPr lang="en-US" dirty="0"/>
              <a:t>5Metagenomic sequencing approach</a:t>
            </a:r>
          </a:p>
          <a:p>
            <a:r>
              <a:rPr lang="en-US" dirty="0"/>
              <a:t>6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86C28-80AE-4104-9769-46FB5A4DA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6A74-B279-0735-56F1-14D050CB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71B41-A0A8-FE31-3FEB-2555934A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F200-FE17-98E4-21D2-BA9602F6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4667-C0A5-104F-0AE4-C0B67E9A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A278-FC45-B016-7B53-C6E595C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FC9-527D-F3DD-109F-4172E9D9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5DDFC-34AE-99EF-C56F-F726B60F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7773-53A9-37F0-6A3C-3FE276D8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1D57-4861-9F6E-4605-ADBEE95F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390D-324D-B5E0-FB16-1C741FC3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66323-B565-F704-93B4-1E92FE3CB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EE5F6-D057-D49B-0D72-83C1F863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EF6C-209A-8E86-6097-3BAE5401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952C-B4B0-E803-0753-32B458E7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E810-E834-48B2-68EE-264F4AD6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9BBD-7B77-6B25-5837-688718DD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DC4B-9346-BB0F-119B-48921C85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C5DC-96AA-4DFC-DE7A-FBC9D466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F18F-7B76-6F58-1F7B-977FE28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8733-A6F2-CAAC-D302-25BF7A6D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54CE-688B-232E-3DBC-4FB0609D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ACB0-656C-5329-9077-82B92401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6A2E-8BB7-CADB-3915-4BB7997B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0803-2A75-E565-A844-F1F6D5A3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6A4D-B672-4370-B3C7-60BE112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3C25-767B-1D6B-41C4-F7AC936C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CEAE-8CCC-13FD-2FFA-9DAEF4E48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1F59-A114-D9B3-D070-57E5AA11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8A4C-8893-3412-A42C-25E6B591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025E-46AA-57F6-DD1A-5FB8DF43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DFCC-98D1-2744-4B3E-9DB26364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F538-9928-2C36-E251-B87D3C6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05FC-8A92-164D-44B7-8E938AC1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823DC-9924-A15E-B306-EE41451B0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89D94-8DC3-2D00-11D8-5CD0D30B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0A11E-FE74-A04F-9AEF-6E29025CF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CD33D-A07C-4C8F-07B0-351C39DA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DE6B-5ECC-C9EE-115D-F129726E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750F0-395F-BF18-0EFD-A2DDDC54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830-41DF-7289-63AD-F3928198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3BE72-E727-88AE-4844-044638A7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8A0C9-3F72-895E-CFC0-FC43DA94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BDB78-688E-73AF-1C5E-CA5EFD55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D67E2-9991-0D0D-62DD-DA947EC6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250E-C9AA-157D-6261-50B0734E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D67E1-BF2E-0322-EEE3-29B64C34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1AB-8712-437D-D1EE-50492E5C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506A-339F-F55C-B204-5FCFC266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C8B64-6440-1FD3-A35A-F60EC8ED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5BC5-4668-7AC3-E997-430B7E7A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392F-09FA-1347-F4BD-7132AEA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73E3-B29A-D941-C904-2112B704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002C-952A-CCC0-E460-B67AF5BD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457DF-84CE-CB83-F513-21D749A6A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5C34-1D8F-62D7-51D6-931D4DAD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6902-E9B8-BBF5-F806-313AC080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B16D-8827-16DC-91DD-BE475046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55651-280C-CF75-007B-B3639A91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012F2-1FE8-9952-37EB-158E86E6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4EA18-BD65-8073-9012-1D1FACBC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6F96-191C-8AEF-E1A5-7B028E924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3F10-E55F-43FA-8DE3-FDF135D539FD}" type="datetimeFigureOut">
              <a:rPr lang="en-US" smtClean="0"/>
              <a:t>05.06.23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1E1B-A168-44C4-AAB8-17EBB6318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3210-4450-3BA9-BE1B-E758FC1C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DEA3-D64F-4995-B5DA-4F31CDC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phic 46">
            <a:extLst>
              <a:ext uri="{FF2B5EF4-FFF2-40B4-BE49-F238E27FC236}">
                <a16:creationId xmlns:a16="http://schemas.microsoft.com/office/drawing/2014/main" id="{00933845-7CC8-2FD1-ED36-B6EA10BA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6210" y="2972217"/>
            <a:ext cx="2670086" cy="216629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274E0F6-10F0-7B94-8A22-D6C92AABF8FE}"/>
              </a:ext>
            </a:extLst>
          </p:cNvPr>
          <p:cNvSpPr/>
          <p:nvPr/>
        </p:nvSpPr>
        <p:spPr>
          <a:xfrm>
            <a:off x="-264160" y="4834467"/>
            <a:ext cx="12578080" cy="217424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invertebrate, orange, arthropod, insect&#10;&#10;Description automatically generated">
            <a:extLst>
              <a:ext uri="{FF2B5EF4-FFF2-40B4-BE49-F238E27FC236}">
                <a16:creationId xmlns:a16="http://schemas.microsoft.com/office/drawing/2014/main" id="{4C20152C-F8BA-34C3-828C-F13B8AEA2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3429000"/>
            <a:ext cx="1917297" cy="26273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89EBDA-2163-C747-BF19-D588A099236C}"/>
              </a:ext>
            </a:extLst>
          </p:cNvPr>
          <p:cNvCxnSpPr>
            <a:cxnSpLocks/>
          </p:cNvCxnSpPr>
          <p:nvPr/>
        </p:nvCxnSpPr>
        <p:spPr>
          <a:xfrm>
            <a:off x="-193040" y="2802635"/>
            <a:ext cx="123850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8C1D9E5E-B7A1-D75E-2B99-B2C9295B7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95690">
            <a:off x="6820998" y="2488024"/>
            <a:ext cx="1078103" cy="837496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3FD47B31-C319-7517-0E3C-A3CDAE197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6757" y="2747625"/>
            <a:ext cx="633529" cy="719919"/>
          </a:xfrm>
          <a:prstGeom prst="rect">
            <a:avLst/>
          </a:prstGeom>
        </p:spPr>
      </p:pic>
      <p:sp>
        <p:nvSpPr>
          <p:cNvPr id="80" name="Graphic 78">
            <a:extLst>
              <a:ext uri="{FF2B5EF4-FFF2-40B4-BE49-F238E27FC236}">
                <a16:creationId xmlns:a16="http://schemas.microsoft.com/office/drawing/2014/main" id="{7FB745FE-33E9-E0D1-2CDE-08D6D30F1AC5}"/>
              </a:ext>
            </a:extLst>
          </p:cNvPr>
          <p:cNvSpPr/>
          <p:nvPr/>
        </p:nvSpPr>
        <p:spPr>
          <a:xfrm rot="17886841">
            <a:off x="7315022" y="3463122"/>
            <a:ext cx="853243" cy="972843"/>
          </a:xfrm>
          <a:custGeom>
            <a:avLst/>
            <a:gdLst>
              <a:gd name="connsiteX0" fmla="*/ 796607 w 1075146"/>
              <a:gd name="connsiteY0" fmla="*/ 471995 h 1110270"/>
              <a:gd name="connsiteX1" fmla="*/ 890656 w 1075146"/>
              <a:gd name="connsiteY1" fmla="*/ 272506 h 1110270"/>
              <a:gd name="connsiteX2" fmla="*/ 896842 w 1075146"/>
              <a:gd name="connsiteY2" fmla="*/ 273790 h 1110270"/>
              <a:gd name="connsiteX3" fmla="*/ 887140 w 1075146"/>
              <a:gd name="connsiteY3" fmla="*/ 259829 h 1110270"/>
              <a:gd name="connsiteX4" fmla="*/ 873178 w 1075146"/>
              <a:gd name="connsiteY4" fmla="*/ 260200 h 1110270"/>
              <a:gd name="connsiteX5" fmla="*/ 873178 w 1075146"/>
              <a:gd name="connsiteY5" fmla="*/ 233460 h 1110270"/>
              <a:gd name="connsiteX6" fmla="*/ 880548 w 1075146"/>
              <a:gd name="connsiteY6" fmla="*/ 207869 h 1110270"/>
              <a:gd name="connsiteX7" fmla="*/ 863881 w 1075146"/>
              <a:gd name="connsiteY7" fmla="*/ 203609 h 1110270"/>
              <a:gd name="connsiteX8" fmla="*/ 859622 w 1075146"/>
              <a:gd name="connsiteY8" fmla="*/ 168349 h 1110270"/>
              <a:gd name="connsiteX9" fmla="*/ 853435 w 1075146"/>
              <a:gd name="connsiteY9" fmla="*/ 166794 h 1110270"/>
              <a:gd name="connsiteX10" fmla="*/ 829805 w 1075146"/>
              <a:gd name="connsiteY10" fmla="*/ 104794 h 1110270"/>
              <a:gd name="connsiteX11" fmla="*/ 810434 w 1075146"/>
              <a:gd name="connsiteY11" fmla="*/ 124165 h 1110270"/>
              <a:gd name="connsiteX12" fmla="*/ 800360 w 1075146"/>
              <a:gd name="connsiteY12" fmla="*/ 120683 h 1110270"/>
              <a:gd name="connsiteX13" fmla="*/ 778656 w 1075146"/>
              <a:gd name="connsiteY13" fmla="*/ 67574 h 1110270"/>
              <a:gd name="connsiteX14" fmla="*/ 765472 w 1075146"/>
              <a:gd name="connsiteY14" fmla="*/ 69500 h 1110270"/>
              <a:gd name="connsiteX15" fmla="*/ 743363 w 1075146"/>
              <a:gd name="connsiteY15" fmla="*/ 37723 h 1110270"/>
              <a:gd name="connsiteX16" fmla="*/ 732883 w 1075146"/>
              <a:gd name="connsiteY16" fmla="*/ 40833 h 1110270"/>
              <a:gd name="connsiteX17" fmla="*/ 677846 w 1075146"/>
              <a:gd name="connsiteY17" fmla="*/ 3612 h 1110270"/>
              <a:gd name="connsiteX18" fmla="*/ 671254 w 1075146"/>
              <a:gd name="connsiteY18" fmla="*/ 31908 h 1110270"/>
              <a:gd name="connsiteX19" fmla="*/ 639849 w 1075146"/>
              <a:gd name="connsiteY19" fmla="*/ 24538 h 1110270"/>
              <a:gd name="connsiteX20" fmla="*/ 628997 w 1075146"/>
              <a:gd name="connsiteY20" fmla="*/ 28426 h 1110270"/>
              <a:gd name="connsiteX21" fmla="*/ 571628 w 1075146"/>
              <a:gd name="connsiteY21" fmla="*/ 536 h 1110270"/>
              <a:gd name="connsiteX22" fmla="*/ 560404 w 1075146"/>
              <a:gd name="connsiteY22" fmla="*/ 29981 h 1110270"/>
              <a:gd name="connsiteX23" fmla="*/ 540256 w 1075146"/>
              <a:gd name="connsiteY23" fmla="*/ 20685 h 1110270"/>
              <a:gd name="connsiteX24" fmla="*/ 529776 w 1075146"/>
              <a:gd name="connsiteY24" fmla="*/ 25722 h 1110270"/>
              <a:gd name="connsiteX25" fmla="*/ 491406 w 1075146"/>
              <a:gd name="connsiteY25" fmla="*/ 10982 h 1110270"/>
              <a:gd name="connsiteX26" fmla="*/ 484442 w 1075146"/>
              <a:gd name="connsiteY26" fmla="*/ 35796 h 1110270"/>
              <a:gd name="connsiteX27" fmla="*/ 442185 w 1075146"/>
              <a:gd name="connsiteY27" fmla="*/ 25316 h 1110270"/>
              <a:gd name="connsiteX28" fmla="*/ 435592 w 1075146"/>
              <a:gd name="connsiteY28" fmla="*/ 37317 h 1110270"/>
              <a:gd name="connsiteX29" fmla="*/ 363890 w 1075146"/>
              <a:gd name="connsiteY29" fmla="*/ 44281 h 1110270"/>
              <a:gd name="connsiteX30" fmla="*/ 377852 w 1075146"/>
              <a:gd name="connsiteY30" fmla="*/ 70244 h 1110270"/>
              <a:gd name="connsiteX31" fmla="*/ 417371 w 1075146"/>
              <a:gd name="connsiteY31" fmla="*/ 124909 h 1110270"/>
              <a:gd name="connsiteX32" fmla="*/ 415038 w 1075146"/>
              <a:gd name="connsiteY32" fmla="*/ 138465 h 1110270"/>
              <a:gd name="connsiteX33" fmla="*/ 369704 w 1075146"/>
              <a:gd name="connsiteY33" fmla="*/ 130723 h 1110270"/>
              <a:gd name="connsiteX34" fmla="*/ 366222 w 1075146"/>
              <a:gd name="connsiteY34" fmla="*/ 141575 h 1110270"/>
              <a:gd name="connsiteX35" fmla="*/ 302261 w 1075146"/>
              <a:gd name="connsiteY35" fmla="*/ 134611 h 1110270"/>
              <a:gd name="connsiteX36" fmla="*/ 261559 w 1075146"/>
              <a:gd name="connsiteY36" fmla="*/ 136166 h 1110270"/>
              <a:gd name="connsiteX37" fmla="*/ 290632 w 1075146"/>
              <a:gd name="connsiteY37" fmla="*/ 171831 h 1110270"/>
              <a:gd name="connsiteX38" fmla="*/ 298002 w 1075146"/>
              <a:gd name="connsiteY38" fmla="*/ 201276 h 1110270"/>
              <a:gd name="connsiteX39" fmla="*/ 266224 w 1075146"/>
              <a:gd name="connsiteY39" fmla="*/ 197794 h 1110270"/>
              <a:gd name="connsiteX40" fmla="*/ 241816 w 1075146"/>
              <a:gd name="connsiteY40" fmla="*/ 198572 h 1110270"/>
              <a:gd name="connsiteX41" fmla="*/ 203074 w 1075146"/>
              <a:gd name="connsiteY41" fmla="*/ 201682 h 1110270"/>
              <a:gd name="connsiteX42" fmla="*/ 222445 w 1075146"/>
              <a:gd name="connsiteY42" fmla="*/ 234643 h 1110270"/>
              <a:gd name="connsiteX43" fmla="*/ 190262 w 1075146"/>
              <a:gd name="connsiteY43" fmla="*/ 248199 h 1110270"/>
              <a:gd name="connsiteX44" fmla="*/ 184075 w 1075146"/>
              <a:gd name="connsiteY44" fmla="*/ 256347 h 1110270"/>
              <a:gd name="connsiteX45" fmla="*/ 136409 w 1075146"/>
              <a:gd name="connsiteY45" fmla="*/ 280383 h 1110270"/>
              <a:gd name="connsiteX46" fmla="*/ 151148 w 1075146"/>
              <a:gd name="connsiteY46" fmla="*/ 305568 h 1110270"/>
              <a:gd name="connsiteX47" fmla="*/ 108891 w 1075146"/>
              <a:gd name="connsiteY47" fmla="*/ 335013 h 1110270"/>
              <a:gd name="connsiteX48" fmla="*/ 102704 w 1075146"/>
              <a:gd name="connsiteY48" fmla="*/ 337718 h 1110270"/>
              <a:gd name="connsiteX49" fmla="*/ 112778 w 1075146"/>
              <a:gd name="connsiteY49" fmla="*/ 372200 h 1110270"/>
              <a:gd name="connsiteX50" fmla="*/ 72076 w 1075146"/>
              <a:gd name="connsiteY50" fmla="*/ 398163 h 1110270"/>
              <a:gd name="connsiteX51" fmla="*/ 77113 w 1075146"/>
              <a:gd name="connsiteY51" fmla="*/ 413274 h 1110270"/>
              <a:gd name="connsiteX52" fmla="*/ 38371 w 1075146"/>
              <a:gd name="connsiteY52" fmla="*/ 451644 h 1110270"/>
              <a:gd name="connsiteX53" fmla="*/ 373 w 1075146"/>
              <a:gd name="connsiteY53" fmla="*/ 496978 h 1110270"/>
              <a:gd name="connsiteX54" fmla="*/ 48445 w 1075146"/>
              <a:gd name="connsiteY54" fmla="*/ 488831 h 1110270"/>
              <a:gd name="connsiteX55" fmla="*/ 62002 w 1075146"/>
              <a:gd name="connsiteY55" fmla="*/ 488831 h 1110270"/>
              <a:gd name="connsiteX56" fmla="*/ 81001 w 1075146"/>
              <a:gd name="connsiteY56" fmla="*/ 481867 h 1110270"/>
              <a:gd name="connsiteX57" fmla="*/ 117038 w 1075146"/>
              <a:gd name="connsiteY57" fmla="*/ 484199 h 1110270"/>
              <a:gd name="connsiteX58" fmla="*/ 148444 w 1075146"/>
              <a:gd name="connsiteY58" fmla="*/ 490014 h 1110270"/>
              <a:gd name="connsiteX59" fmla="*/ 152703 w 1075146"/>
              <a:gd name="connsiteY59" fmla="*/ 506308 h 1110270"/>
              <a:gd name="connsiteX60" fmla="*/ 212777 w 1075146"/>
              <a:gd name="connsiteY60" fmla="*/ 512901 h 1110270"/>
              <a:gd name="connsiteX61" fmla="*/ 225555 w 1075146"/>
              <a:gd name="connsiteY61" fmla="*/ 534604 h 1110270"/>
              <a:gd name="connsiteX62" fmla="*/ 198037 w 1075146"/>
              <a:gd name="connsiteY62" fmla="*/ 550493 h 1110270"/>
              <a:gd name="connsiteX63" fmla="*/ 125185 w 1075146"/>
              <a:gd name="connsiteY63" fmla="*/ 604380 h 1110270"/>
              <a:gd name="connsiteX64" fmla="*/ 136814 w 1075146"/>
              <a:gd name="connsiteY64" fmla="*/ 606712 h 1110270"/>
              <a:gd name="connsiteX65" fmla="*/ 194555 w 1075146"/>
              <a:gd name="connsiteY65" fmla="*/ 621824 h 1110270"/>
              <a:gd name="connsiteX66" fmla="*/ 191073 w 1075146"/>
              <a:gd name="connsiteY66" fmla="*/ 638862 h 1110270"/>
              <a:gd name="connsiteX67" fmla="*/ 139925 w 1075146"/>
              <a:gd name="connsiteY67" fmla="*/ 678787 h 1110270"/>
              <a:gd name="connsiteX68" fmla="*/ 136443 w 1075146"/>
              <a:gd name="connsiteY68" fmla="*/ 688861 h 1110270"/>
              <a:gd name="connsiteX69" fmla="*/ 175184 w 1075146"/>
              <a:gd name="connsiteY69" fmla="*/ 701268 h 1110270"/>
              <a:gd name="connsiteX70" fmla="*/ 111629 w 1075146"/>
              <a:gd name="connsiteY70" fmla="*/ 775675 h 1110270"/>
              <a:gd name="connsiteX71" fmla="*/ 123630 w 1075146"/>
              <a:gd name="connsiteY71" fmla="*/ 784600 h 1110270"/>
              <a:gd name="connsiteX72" fmla="*/ 101149 w 1075146"/>
              <a:gd name="connsiteY72" fmla="*/ 844673 h 1110270"/>
              <a:gd name="connsiteX73" fmla="*/ 109296 w 1075146"/>
              <a:gd name="connsiteY73" fmla="*/ 853192 h 1110270"/>
              <a:gd name="connsiteX74" fmla="*/ 86443 w 1075146"/>
              <a:gd name="connsiteY74" fmla="*/ 940784 h 1110270"/>
              <a:gd name="connsiteX75" fmla="*/ 84517 w 1075146"/>
              <a:gd name="connsiteY75" fmla="*/ 951635 h 1110270"/>
              <a:gd name="connsiteX76" fmla="*/ 136443 w 1075146"/>
              <a:gd name="connsiteY76" fmla="*/ 919858 h 1110270"/>
              <a:gd name="connsiteX77" fmla="*/ 170147 w 1075146"/>
              <a:gd name="connsiteY77" fmla="*/ 909378 h 1110270"/>
              <a:gd name="connsiteX78" fmla="*/ 180221 w 1075146"/>
              <a:gd name="connsiteY78" fmla="*/ 931081 h 1110270"/>
              <a:gd name="connsiteX79" fmla="*/ 209295 w 1075146"/>
              <a:gd name="connsiteY79" fmla="*/ 904713 h 1110270"/>
              <a:gd name="connsiteX80" fmla="*/ 227110 w 1075146"/>
              <a:gd name="connsiteY80" fmla="*/ 903158 h 1110270"/>
              <a:gd name="connsiteX81" fmla="*/ 237185 w 1075146"/>
              <a:gd name="connsiteY81" fmla="*/ 924084 h 1110270"/>
              <a:gd name="connsiteX82" fmla="*/ 265480 w 1075146"/>
              <a:gd name="connsiteY82" fmla="*/ 886863 h 1110270"/>
              <a:gd name="connsiteX83" fmla="*/ 284851 w 1075146"/>
              <a:gd name="connsiteY83" fmla="*/ 886863 h 1110270"/>
              <a:gd name="connsiteX84" fmla="*/ 282147 w 1075146"/>
              <a:gd name="connsiteY84" fmla="*/ 938012 h 1110270"/>
              <a:gd name="connsiteX85" fmla="*/ 299185 w 1075146"/>
              <a:gd name="connsiteY85" fmla="*/ 936862 h 1110270"/>
              <a:gd name="connsiteX86" fmla="*/ 332146 w 1075146"/>
              <a:gd name="connsiteY86" fmla="*/ 908195 h 1110270"/>
              <a:gd name="connsiteX87" fmla="*/ 342998 w 1075146"/>
              <a:gd name="connsiteY87" fmla="*/ 908195 h 1110270"/>
              <a:gd name="connsiteX88" fmla="*/ 365107 w 1075146"/>
              <a:gd name="connsiteY88" fmla="*/ 889196 h 1110270"/>
              <a:gd name="connsiteX89" fmla="*/ 384106 w 1075146"/>
              <a:gd name="connsiteY89" fmla="*/ 889196 h 1110270"/>
              <a:gd name="connsiteX90" fmla="*/ 382551 w 1075146"/>
              <a:gd name="connsiteY90" fmla="*/ 980269 h 1110270"/>
              <a:gd name="connsiteX91" fmla="*/ 416255 w 1075146"/>
              <a:gd name="connsiteY91" fmla="*/ 947308 h 1110270"/>
              <a:gd name="connsiteX92" fmla="*/ 447255 w 1075146"/>
              <a:gd name="connsiteY92" fmla="*/ 930270 h 1110270"/>
              <a:gd name="connsiteX93" fmla="*/ 453442 w 1075146"/>
              <a:gd name="connsiteY93" fmla="*/ 931825 h 1110270"/>
              <a:gd name="connsiteX94" fmla="*/ 462367 w 1075146"/>
              <a:gd name="connsiteY94" fmla="*/ 926382 h 1110270"/>
              <a:gd name="connsiteX95" fmla="*/ 487180 w 1075146"/>
              <a:gd name="connsiteY95" fmla="*/ 897715 h 1110270"/>
              <a:gd name="connsiteX96" fmla="*/ 501920 w 1075146"/>
              <a:gd name="connsiteY96" fmla="*/ 904679 h 1110270"/>
              <a:gd name="connsiteX97" fmla="*/ 490291 w 1075146"/>
              <a:gd name="connsiteY97" fmla="*/ 976753 h 1110270"/>
              <a:gd name="connsiteX98" fmla="*/ 488364 w 1075146"/>
              <a:gd name="connsiteY98" fmla="*/ 1010086 h 1110270"/>
              <a:gd name="connsiteX99" fmla="*/ 496511 w 1075146"/>
              <a:gd name="connsiteY99" fmla="*/ 1053899 h 1110270"/>
              <a:gd name="connsiteX100" fmla="*/ 495733 w 1075146"/>
              <a:gd name="connsiteY100" fmla="*/ 1077529 h 1110270"/>
              <a:gd name="connsiteX101" fmla="*/ 487214 w 1075146"/>
              <a:gd name="connsiteY101" fmla="*/ 1099233 h 1110270"/>
              <a:gd name="connsiteX102" fmla="*/ 488769 w 1075146"/>
              <a:gd name="connsiteY102" fmla="*/ 1110084 h 1110270"/>
              <a:gd name="connsiteX103" fmla="*/ 506213 w 1075146"/>
              <a:gd name="connsiteY103" fmla="*/ 1094196 h 1110270"/>
              <a:gd name="connsiteX104" fmla="*/ 544211 w 1075146"/>
              <a:gd name="connsiteY104" fmla="*/ 1047307 h 1110270"/>
              <a:gd name="connsiteX105" fmla="*/ 550398 w 1075146"/>
              <a:gd name="connsiteY105" fmla="*/ 1047307 h 1110270"/>
              <a:gd name="connsiteX106" fmla="*/ 559322 w 1075146"/>
              <a:gd name="connsiteY106" fmla="*/ 1070160 h 1110270"/>
              <a:gd name="connsiteX107" fmla="*/ 578322 w 1075146"/>
              <a:gd name="connsiteY107" fmla="*/ 1053865 h 1110270"/>
              <a:gd name="connsiteX108" fmla="*/ 603135 w 1075146"/>
              <a:gd name="connsiteY108" fmla="*/ 1043013 h 1110270"/>
              <a:gd name="connsiteX109" fmla="*/ 620579 w 1075146"/>
              <a:gd name="connsiteY109" fmla="*/ 1074791 h 1110270"/>
              <a:gd name="connsiteX110" fmla="*/ 647320 w 1075146"/>
              <a:gd name="connsiteY110" fmla="*/ 1042608 h 1110270"/>
              <a:gd name="connsiteX111" fmla="*/ 662837 w 1075146"/>
              <a:gd name="connsiteY111" fmla="*/ 1039497 h 1110270"/>
              <a:gd name="connsiteX112" fmla="*/ 682208 w 1075146"/>
              <a:gd name="connsiteY112" fmla="*/ 1019721 h 1110270"/>
              <a:gd name="connsiteX113" fmla="*/ 698502 w 1075146"/>
              <a:gd name="connsiteY113" fmla="*/ 1056164 h 1110270"/>
              <a:gd name="connsiteX114" fmla="*/ 738021 w 1075146"/>
              <a:gd name="connsiteY114" fmla="*/ 1013534 h 1110270"/>
              <a:gd name="connsiteX115" fmla="*/ 747318 w 1075146"/>
              <a:gd name="connsiteY115" fmla="*/ 1013534 h 1110270"/>
              <a:gd name="connsiteX116" fmla="*/ 755060 w 1075146"/>
              <a:gd name="connsiteY116" fmla="*/ 980573 h 1110270"/>
              <a:gd name="connsiteX117" fmla="*/ 762024 w 1075146"/>
              <a:gd name="connsiteY117" fmla="*/ 1030573 h 1110270"/>
              <a:gd name="connsiteX118" fmla="*/ 806986 w 1075146"/>
              <a:gd name="connsiteY118" fmla="*/ 995313 h 1110270"/>
              <a:gd name="connsiteX119" fmla="*/ 813172 w 1075146"/>
              <a:gd name="connsiteY119" fmla="*/ 992980 h 1110270"/>
              <a:gd name="connsiteX120" fmla="*/ 828283 w 1075146"/>
              <a:gd name="connsiteY120" fmla="*/ 1011574 h 1110270"/>
              <a:gd name="connsiteX121" fmla="*/ 855024 w 1075146"/>
              <a:gd name="connsiteY121" fmla="*/ 979390 h 1110270"/>
              <a:gd name="connsiteX122" fmla="*/ 874023 w 1075146"/>
              <a:gd name="connsiteY122" fmla="*/ 960797 h 1110270"/>
              <a:gd name="connsiteX123" fmla="*/ 887579 w 1075146"/>
              <a:gd name="connsiteY123" fmla="*/ 979018 h 1110270"/>
              <a:gd name="connsiteX124" fmla="*/ 896876 w 1075146"/>
              <a:gd name="connsiteY124" fmla="*/ 1009241 h 1110270"/>
              <a:gd name="connsiteX125" fmla="*/ 909283 w 1075146"/>
              <a:gd name="connsiteY125" fmla="*/ 1017760 h 1110270"/>
              <a:gd name="connsiteX126" fmla="*/ 943765 w 1075146"/>
              <a:gd name="connsiteY126" fmla="*/ 958059 h 1110270"/>
              <a:gd name="connsiteX127" fmla="*/ 960059 w 1075146"/>
              <a:gd name="connsiteY127" fmla="*/ 959986 h 1110270"/>
              <a:gd name="connsiteX128" fmla="*/ 967429 w 1075146"/>
              <a:gd name="connsiteY128" fmla="*/ 919689 h 1110270"/>
              <a:gd name="connsiteX129" fmla="*/ 978281 w 1075146"/>
              <a:gd name="connsiteY129" fmla="*/ 913874 h 1110270"/>
              <a:gd name="connsiteX130" fmla="*/ 994170 w 1075146"/>
              <a:gd name="connsiteY130" fmla="*/ 928986 h 1110270"/>
              <a:gd name="connsiteX131" fmla="*/ 1001134 w 1075146"/>
              <a:gd name="connsiteY131" fmla="*/ 906876 h 1110270"/>
              <a:gd name="connsiteX132" fmla="*/ 1009653 w 1075146"/>
              <a:gd name="connsiteY132" fmla="*/ 858432 h 1110270"/>
              <a:gd name="connsiteX133" fmla="*/ 1035244 w 1075146"/>
              <a:gd name="connsiteY133" fmla="*/ 865396 h 1110270"/>
              <a:gd name="connsiteX134" fmla="*/ 1040687 w 1075146"/>
              <a:gd name="connsiteY134" fmla="*/ 846397 h 1110270"/>
              <a:gd name="connsiteX135" fmla="*/ 1036427 w 1075146"/>
              <a:gd name="connsiteY135" fmla="*/ 811915 h 1110270"/>
              <a:gd name="connsiteX136" fmla="*/ 1043797 w 1075146"/>
              <a:gd name="connsiteY136" fmla="*/ 804174 h 1110270"/>
              <a:gd name="connsiteX137" fmla="*/ 1036833 w 1075146"/>
              <a:gd name="connsiteY137" fmla="*/ 777027 h 1110270"/>
              <a:gd name="connsiteX138" fmla="*/ 1036461 w 1075146"/>
              <a:gd name="connsiteY138" fmla="*/ 741768 h 1110270"/>
              <a:gd name="connsiteX139" fmla="*/ 1036461 w 1075146"/>
              <a:gd name="connsiteY139" fmla="*/ 732843 h 1110270"/>
              <a:gd name="connsiteX140" fmla="*/ 1044980 w 1075146"/>
              <a:gd name="connsiteY140" fmla="*/ 729361 h 1110270"/>
              <a:gd name="connsiteX141" fmla="*/ 1047685 w 1075146"/>
              <a:gd name="connsiteY141" fmla="*/ 732471 h 1110270"/>
              <a:gd name="connsiteX142" fmla="*/ 1060092 w 1075146"/>
              <a:gd name="connsiteY142" fmla="*/ 687137 h 1110270"/>
              <a:gd name="connsiteX143" fmla="*/ 1058942 w 1075146"/>
              <a:gd name="connsiteY143" fmla="*/ 675508 h 1110270"/>
              <a:gd name="connsiteX144" fmla="*/ 1066684 w 1075146"/>
              <a:gd name="connsiteY144" fmla="*/ 670065 h 1110270"/>
              <a:gd name="connsiteX145" fmla="*/ 1060092 w 1075146"/>
              <a:gd name="connsiteY145" fmla="*/ 651843 h 1110270"/>
              <a:gd name="connsiteX146" fmla="*/ 1058942 w 1075146"/>
              <a:gd name="connsiteY146" fmla="*/ 640992 h 1110270"/>
              <a:gd name="connsiteX147" fmla="*/ 1074459 w 1075146"/>
              <a:gd name="connsiteY147" fmla="*/ 640992 h 1110270"/>
              <a:gd name="connsiteX148" fmla="*/ 1071755 w 1075146"/>
              <a:gd name="connsiteY148" fmla="*/ 629768 h 1110270"/>
              <a:gd name="connsiteX149" fmla="*/ 1024460 w 1075146"/>
              <a:gd name="connsiteY149" fmla="*/ 584434 h 1110270"/>
              <a:gd name="connsiteX150" fmla="*/ 1025609 w 1075146"/>
              <a:gd name="connsiteY150" fmla="*/ 577842 h 1110270"/>
              <a:gd name="connsiteX151" fmla="*/ 1042276 w 1075146"/>
              <a:gd name="connsiteY151" fmla="*/ 566990 h 1110270"/>
              <a:gd name="connsiteX152" fmla="*/ 1022905 w 1075146"/>
              <a:gd name="connsiteY152" fmla="*/ 555767 h 1110270"/>
              <a:gd name="connsiteX153" fmla="*/ 971756 w 1075146"/>
              <a:gd name="connsiteY153" fmla="*/ 531731 h 1110270"/>
              <a:gd name="connsiteX154" fmla="*/ 934164 w 1075146"/>
              <a:gd name="connsiteY154" fmla="*/ 535990 h 1110270"/>
              <a:gd name="connsiteX155" fmla="*/ 805870 w 1075146"/>
              <a:gd name="connsiteY155" fmla="*/ 497620 h 1110270"/>
              <a:gd name="connsiteX156" fmla="*/ 796709 w 1075146"/>
              <a:gd name="connsiteY156" fmla="*/ 471792 h 111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075146" h="1110270">
                <a:moveTo>
                  <a:pt x="796607" y="471995"/>
                </a:moveTo>
                <a:cubicBezTo>
                  <a:pt x="776560" y="370848"/>
                  <a:pt x="871792" y="266015"/>
                  <a:pt x="890656" y="272506"/>
                </a:cubicBezTo>
                <a:cubicBezTo>
                  <a:pt x="892042" y="272979"/>
                  <a:pt x="895726" y="275007"/>
                  <a:pt x="896842" y="273790"/>
                </a:cubicBezTo>
                <a:cubicBezTo>
                  <a:pt x="898566" y="271931"/>
                  <a:pt x="894307" y="262364"/>
                  <a:pt x="887140" y="259829"/>
                </a:cubicBezTo>
                <a:cubicBezTo>
                  <a:pt x="880919" y="257631"/>
                  <a:pt x="876660" y="262263"/>
                  <a:pt x="873178" y="260200"/>
                </a:cubicBezTo>
                <a:cubicBezTo>
                  <a:pt x="866721" y="256414"/>
                  <a:pt x="872231" y="236840"/>
                  <a:pt x="873178" y="233460"/>
                </a:cubicBezTo>
                <a:cubicBezTo>
                  <a:pt x="877336" y="218416"/>
                  <a:pt x="883556" y="212230"/>
                  <a:pt x="880548" y="207869"/>
                </a:cubicBezTo>
                <a:cubicBezTo>
                  <a:pt x="877336" y="203237"/>
                  <a:pt x="869087" y="208477"/>
                  <a:pt x="863881" y="203609"/>
                </a:cubicBezTo>
                <a:cubicBezTo>
                  <a:pt x="855633" y="195901"/>
                  <a:pt x="867904" y="174671"/>
                  <a:pt x="859622" y="168349"/>
                </a:cubicBezTo>
                <a:cubicBezTo>
                  <a:pt x="857526" y="166760"/>
                  <a:pt x="856106" y="167606"/>
                  <a:pt x="853435" y="166794"/>
                </a:cubicBezTo>
                <a:cubicBezTo>
                  <a:pt x="835450" y="161453"/>
                  <a:pt x="838358" y="105741"/>
                  <a:pt x="829805" y="104794"/>
                </a:cubicBezTo>
                <a:cubicBezTo>
                  <a:pt x="824801" y="104219"/>
                  <a:pt x="821556" y="122948"/>
                  <a:pt x="810434" y="124165"/>
                </a:cubicBezTo>
                <a:cubicBezTo>
                  <a:pt x="805971" y="124638"/>
                  <a:pt x="802320" y="122103"/>
                  <a:pt x="800360" y="120683"/>
                </a:cubicBezTo>
                <a:cubicBezTo>
                  <a:pt x="781766" y="107296"/>
                  <a:pt x="791232" y="72002"/>
                  <a:pt x="778656" y="67574"/>
                </a:cubicBezTo>
                <a:cubicBezTo>
                  <a:pt x="773619" y="65816"/>
                  <a:pt x="771489" y="71292"/>
                  <a:pt x="765472" y="69500"/>
                </a:cubicBezTo>
                <a:cubicBezTo>
                  <a:pt x="753065" y="65849"/>
                  <a:pt x="754721" y="40360"/>
                  <a:pt x="743363" y="37723"/>
                </a:cubicBezTo>
                <a:cubicBezTo>
                  <a:pt x="739306" y="36776"/>
                  <a:pt x="737886" y="39751"/>
                  <a:pt x="732883" y="40833"/>
                </a:cubicBezTo>
                <a:cubicBezTo>
                  <a:pt x="711112" y="45498"/>
                  <a:pt x="687076" y="-613"/>
                  <a:pt x="677846" y="3612"/>
                </a:cubicBezTo>
                <a:cubicBezTo>
                  <a:pt x="671761" y="6418"/>
                  <a:pt x="679199" y="27851"/>
                  <a:pt x="671254" y="31908"/>
                </a:cubicBezTo>
                <a:cubicBezTo>
                  <a:pt x="664628" y="35289"/>
                  <a:pt x="655602" y="22375"/>
                  <a:pt x="639849" y="24538"/>
                </a:cubicBezTo>
                <a:cubicBezTo>
                  <a:pt x="634102" y="25350"/>
                  <a:pt x="633696" y="27277"/>
                  <a:pt x="628997" y="28426"/>
                </a:cubicBezTo>
                <a:cubicBezTo>
                  <a:pt x="606009" y="33937"/>
                  <a:pt x="583426" y="-4974"/>
                  <a:pt x="571628" y="536"/>
                </a:cubicBezTo>
                <a:cubicBezTo>
                  <a:pt x="563109" y="4525"/>
                  <a:pt x="568112" y="28054"/>
                  <a:pt x="560404" y="29981"/>
                </a:cubicBezTo>
                <a:cubicBezTo>
                  <a:pt x="554894" y="31367"/>
                  <a:pt x="550127" y="19975"/>
                  <a:pt x="540256" y="20685"/>
                </a:cubicBezTo>
                <a:cubicBezTo>
                  <a:pt x="535185" y="21056"/>
                  <a:pt x="534610" y="24200"/>
                  <a:pt x="529776" y="25722"/>
                </a:cubicBezTo>
                <a:cubicBezTo>
                  <a:pt x="514868" y="30387"/>
                  <a:pt x="499621" y="6824"/>
                  <a:pt x="491406" y="10982"/>
                </a:cubicBezTo>
                <a:cubicBezTo>
                  <a:pt x="484780" y="14329"/>
                  <a:pt x="491710" y="31029"/>
                  <a:pt x="484442" y="35796"/>
                </a:cubicBezTo>
                <a:cubicBezTo>
                  <a:pt x="474774" y="42118"/>
                  <a:pt x="454017" y="18284"/>
                  <a:pt x="442185" y="25316"/>
                </a:cubicBezTo>
                <a:cubicBezTo>
                  <a:pt x="437655" y="28020"/>
                  <a:pt x="439446" y="32280"/>
                  <a:pt x="435592" y="37317"/>
                </a:cubicBezTo>
                <a:cubicBezTo>
                  <a:pt x="421326" y="56012"/>
                  <a:pt x="370380" y="32821"/>
                  <a:pt x="363890" y="44281"/>
                </a:cubicBezTo>
                <a:cubicBezTo>
                  <a:pt x="361388" y="48676"/>
                  <a:pt x="366831" y="55944"/>
                  <a:pt x="377852" y="70244"/>
                </a:cubicBezTo>
                <a:cubicBezTo>
                  <a:pt x="399386" y="98269"/>
                  <a:pt x="415106" y="105707"/>
                  <a:pt x="417371" y="124909"/>
                </a:cubicBezTo>
                <a:cubicBezTo>
                  <a:pt x="417878" y="129236"/>
                  <a:pt x="418622" y="135490"/>
                  <a:pt x="415038" y="138465"/>
                </a:cubicBezTo>
                <a:cubicBezTo>
                  <a:pt x="405775" y="146173"/>
                  <a:pt x="378798" y="122677"/>
                  <a:pt x="369704" y="130723"/>
                </a:cubicBezTo>
                <a:cubicBezTo>
                  <a:pt x="366290" y="133732"/>
                  <a:pt x="369366" y="137653"/>
                  <a:pt x="366222" y="141575"/>
                </a:cubicBezTo>
                <a:cubicBezTo>
                  <a:pt x="359258" y="150297"/>
                  <a:pt x="337521" y="139513"/>
                  <a:pt x="302261" y="134611"/>
                </a:cubicBezTo>
                <a:cubicBezTo>
                  <a:pt x="292119" y="133191"/>
                  <a:pt x="264060" y="129303"/>
                  <a:pt x="261559" y="136166"/>
                </a:cubicBezTo>
                <a:cubicBezTo>
                  <a:pt x="259497" y="141845"/>
                  <a:pt x="277245" y="148607"/>
                  <a:pt x="290632" y="171831"/>
                </a:cubicBezTo>
                <a:cubicBezTo>
                  <a:pt x="292728" y="175482"/>
                  <a:pt x="303850" y="195360"/>
                  <a:pt x="298002" y="201276"/>
                </a:cubicBezTo>
                <a:cubicBezTo>
                  <a:pt x="294080" y="205232"/>
                  <a:pt x="286305" y="199214"/>
                  <a:pt x="266224" y="197794"/>
                </a:cubicBezTo>
                <a:cubicBezTo>
                  <a:pt x="259328" y="197287"/>
                  <a:pt x="259902" y="197997"/>
                  <a:pt x="241816" y="198572"/>
                </a:cubicBezTo>
                <a:cubicBezTo>
                  <a:pt x="212101" y="199519"/>
                  <a:pt x="204832" y="197862"/>
                  <a:pt x="203074" y="201682"/>
                </a:cubicBezTo>
                <a:cubicBezTo>
                  <a:pt x="199356" y="209593"/>
                  <a:pt x="226536" y="225752"/>
                  <a:pt x="222445" y="234643"/>
                </a:cubicBezTo>
                <a:cubicBezTo>
                  <a:pt x="219470" y="241168"/>
                  <a:pt x="203243" y="235826"/>
                  <a:pt x="190262" y="248199"/>
                </a:cubicBezTo>
                <a:cubicBezTo>
                  <a:pt x="186881" y="251445"/>
                  <a:pt x="187219" y="252526"/>
                  <a:pt x="184075" y="256347"/>
                </a:cubicBezTo>
                <a:cubicBezTo>
                  <a:pt x="167848" y="275886"/>
                  <a:pt x="139282" y="270207"/>
                  <a:pt x="136409" y="280383"/>
                </a:cubicBezTo>
                <a:cubicBezTo>
                  <a:pt x="134042" y="288665"/>
                  <a:pt x="152500" y="294209"/>
                  <a:pt x="151148" y="305568"/>
                </a:cubicBezTo>
                <a:cubicBezTo>
                  <a:pt x="149695" y="317535"/>
                  <a:pt x="126740" y="332072"/>
                  <a:pt x="108891" y="335013"/>
                </a:cubicBezTo>
                <a:cubicBezTo>
                  <a:pt x="106896" y="335351"/>
                  <a:pt x="104259" y="335655"/>
                  <a:pt x="102704" y="337718"/>
                </a:cubicBezTo>
                <a:cubicBezTo>
                  <a:pt x="97194" y="345087"/>
                  <a:pt x="116565" y="359894"/>
                  <a:pt x="112778" y="372200"/>
                </a:cubicBezTo>
                <a:cubicBezTo>
                  <a:pt x="108248" y="386973"/>
                  <a:pt x="74713" y="384269"/>
                  <a:pt x="72076" y="398163"/>
                </a:cubicBezTo>
                <a:cubicBezTo>
                  <a:pt x="70960" y="404079"/>
                  <a:pt x="76809" y="405837"/>
                  <a:pt x="77113" y="413274"/>
                </a:cubicBezTo>
                <a:cubicBezTo>
                  <a:pt x="77688" y="426661"/>
                  <a:pt x="59399" y="434741"/>
                  <a:pt x="38371" y="451644"/>
                </a:cubicBezTo>
                <a:cubicBezTo>
                  <a:pt x="15890" y="469696"/>
                  <a:pt x="-2906" y="492347"/>
                  <a:pt x="373" y="496978"/>
                </a:cubicBezTo>
                <a:cubicBezTo>
                  <a:pt x="3551" y="501440"/>
                  <a:pt x="24916" y="486228"/>
                  <a:pt x="48445" y="488831"/>
                </a:cubicBezTo>
                <a:cubicBezTo>
                  <a:pt x="50677" y="489067"/>
                  <a:pt x="55545" y="489777"/>
                  <a:pt x="62002" y="488831"/>
                </a:cubicBezTo>
                <a:cubicBezTo>
                  <a:pt x="71129" y="487478"/>
                  <a:pt x="74949" y="484098"/>
                  <a:pt x="81001" y="481867"/>
                </a:cubicBezTo>
                <a:cubicBezTo>
                  <a:pt x="89689" y="478655"/>
                  <a:pt x="91650" y="482002"/>
                  <a:pt x="117038" y="484199"/>
                </a:cubicBezTo>
                <a:cubicBezTo>
                  <a:pt x="137355" y="485957"/>
                  <a:pt x="143846" y="484470"/>
                  <a:pt x="148444" y="490014"/>
                </a:cubicBezTo>
                <a:cubicBezTo>
                  <a:pt x="153379" y="495964"/>
                  <a:pt x="148714" y="501001"/>
                  <a:pt x="152703" y="506308"/>
                </a:cubicBezTo>
                <a:cubicBezTo>
                  <a:pt x="161831" y="518411"/>
                  <a:pt x="191344" y="499040"/>
                  <a:pt x="212777" y="512901"/>
                </a:cubicBezTo>
                <a:cubicBezTo>
                  <a:pt x="220484" y="517870"/>
                  <a:pt x="227279" y="527201"/>
                  <a:pt x="225555" y="534604"/>
                </a:cubicBezTo>
                <a:cubicBezTo>
                  <a:pt x="223561" y="543258"/>
                  <a:pt x="210714" y="546031"/>
                  <a:pt x="198037" y="550493"/>
                </a:cubicBezTo>
                <a:cubicBezTo>
                  <a:pt x="155712" y="565401"/>
                  <a:pt x="122007" y="596909"/>
                  <a:pt x="125185" y="604380"/>
                </a:cubicBezTo>
                <a:cubicBezTo>
                  <a:pt x="125963" y="606172"/>
                  <a:pt x="128633" y="606070"/>
                  <a:pt x="136814" y="606712"/>
                </a:cubicBezTo>
                <a:cubicBezTo>
                  <a:pt x="162575" y="608673"/>
                  <a:pt x="189450" y="610702"/>
                  <a:pt x="194555" y="621824"/>
                </a:cubicBezTo>
                <a:cubicBezTo>
                  <a:pt x="197226" y="627605"/>
                  <a:pt x="193406" y="634602"/>
                  <a:pt x="191073" y="638862"/>
                </a:cubicBezTo>
                <a:cubicBezTo>
                  <a:pt x="179951" y="659213"/>
                  <a:pt x="155611" y="655934"/>
                  <a:pt x="139925" y="678787"/>
                </a:cubicBezTo>
                <a:cubicBezTo>
                  <a:pt x="135969" y="684534"/>
                  <a:pt x="135868" y="687103"/>
                  <a:pt x="136443" y="688861"/>
                </a:cubicBezTo>
                <a:cubicBezTo>
                  <a:pt x="139823" y="699442"/>
                  <a:pt x="171364" y="692343"/>
                  <a:pt x="175184" y="701268"/>
                </a:cubicBezTo>
                <a:cubicBezTo>
                  <a:pt x="181540" y="716041"/>
                  <a:pt x="104563" y="758333"/>
                  <a:pt x="111629" y="775675"/>
                </a:cubicBezTo>
                <a:cubicBezTo>
                  <a:pt x="113657" y="780678"/>
                  <a:pt x="120588" y="778515"/>
                  <a:pt x="123630" y="784600"/>
                </a:cubicBezTo>
                <a:cubicBezTo>
                  <a:pt x="131304" y="799948"/>
                  <a:pt x="93272" y="825978"/>
                  <a:pt x="101149" y="844673"/>
                </a:cubicBezTo>
                <a:cubicBezTo>
                  <a:pt x="103279" y="849710"/>
                  <a:pt x="105950" y="847648"/>
                  <a:pt x="109296" y="853192"/>
                </a:cubicBezTo>
                <a:cubicBezTo>
                  <a:pt x="115753" y="863943"/>
                  <a:pt x="111223" y="881082"/>
                  <a:pt x="86443" y="940784"/>
                </a:cubicBezTo>
                <a:cubicBezTo>
                  <a:pt x="85024" y="944232"/>
                  <a:pt x="82590" y="950047"/>
                  <a:pt x="84517" y="951635"/>
                </a:cubicBezTo>
                <a:cubicBezTo>
                  <a:pt x="88303" y="954780"/>
                  <a:pt x="105104" y="937910"/>
                  <a:pt x="136443" y="919858"/>
                </a:cubicBezTo>
                <a:cubicBezTo>
                  <a:pt x="158383" y="907214"/>
                  <a:pt x="165685" y="906572"/>
                  <a:pt x="170147" y="909378"/>
                </a:cubicBezTo>
                <a:cubicBezTo>
                  <a:pt x="178294" y="914517"/>
                  <a:pt x="174846" y="929831"/>
                  <a:pt x="180221" y="931081"/>
                </a:cubicBezTo>
                <a:cubicBezTo>
                  <a:pt x="186307" y="932501"/>
                  <a:pt x="190668" y="912826"/>
                  <a:pt x="209295" y="904713"/>
                </a:cubicBezTo>
                <a:cubicBezTo>
                  <a:pt x="212777" y="903191"/>
                  <a:pt x="221025" y="899608"/>
                  <a:pt x="227110" y="903158"/>
                </a:cubicBezTo>
                <a:cubicBezTo>
                  <a:pt x="235731" y="908161"/>
                  <a:pt x="233128" y="923374"/>
                  <a:pt x="237185" y="924084"/>
                </a:cubicBezTo>
                <a:cubicBezTo>
                  <a:pt x="242830" y="925064"/>
                  <a:pt x="245839" y="895382"/>
                  <a:pt x="265480" y="886863"/>
                </a:cubicBezTo>
                <a:cubicBezTo>
                  <a:pt x="270450" y="884700"/>
                  <a:pt x="280085" y="882367"/>
                  <a:pt x="284851" y="886863"/>
                </a:cubicBezTo>
                <a:cubicBezTo>
                  <a:pt x="295331" y="896701"/>
                  <a:pt x="272377" y="929695"/>
                  <a:pt x="282147" y="938012"/>
                </a:cubicBezTo>
                <a:cubicBezTo>
                  <a:pt x="286846" y="942001"/>
                  <a:pt x="296379" y="938012"/>
                  <a:pt x="299185" y="936862"/>
                </a:cubicBezTo>
                <a:cubicBezTo>
                  <a:pt x="316494" y="929662"/>
                  <a:pt x="317204" y="910832"/>
                  <a:pt x="332146" y="908195"/>
                </a:cubicBezTo>
                <a:cubicBezTo>
                  <a:pt x="337555" y="907248"/>
                  <a:pt x="337825" y="909648"/>
                  <a:pt x="342998" y="908195"/>
                </a:cubicBezTo>
                <a:cubicBezTo>
                  <a:pt x="353951" y="905152"/>
                  <a:pt x="354796" y="893861"/>
                  <a:pt x="365107" y="889196"/>
                </a:cubicBezTo>
                <a:cubicBezTo>
                  <a:pt x="370786" y="886627"/>
                  <a:pt x="379238" y="886119"/>
                  <a:pt x="384106" y="889196"/>
                </a:cubicBezTo>
                <a:cubicBezTo>
                  <a:pt x="403612" y="901569"/>
                  <a:pt x="373727" y="976753"/>
                  <a:pt x="382551" y="980269"/>
                </a:cubicBezTo>
                <a:cubicBezTo>
                  <a:pt x="385728" y="981520"/>
                  <a:pt x="390901" y="972359"/>
                  <a:pt x="416255" y="947308"/>
                </a:cubicBezTo>
                <a:cubicBezTo>
                  <a:pt x="419568" y="944063"/>
                  <a:pt x="437891" y="926213"/>
                  <a:pt x="447255" y="930270"/>
                </a:cubicBezTo>
                <a:cubicBezTo>
                  <a:pt x="448371" y="930743"/>
                  <a:pt x="450501" y="932028"/>
                  <a:pt x="453442" y="931825"/>
                </a:cubicBezTo>
                <a:cubicBezTo>
                  <a:pt x="457871" y="931487"/>
                  <a:pt x="460981" y="928005"/>
                  <a:pt x="462367" y="926382"/>
                </a:cubicBezTo>
                <a:cubicBezTo>
                  <a:pt x="474638" y="912150"/>
                  <a:pt x="479135" y="899338"/>
                  <a:pt x="487180" y="897715"/>
                </a:cubicBezTo>
                <a:cubicBezTo>
                  <a:pt x="492488" y="896633"/>
                  <a:pt x="498674" y="900521"/>
                  <a:pt x="501920" y="904679"/>
                </a:cubicBezTo>
                <a:cubicBezTo>
                  <a:pt x="511521" y="917153"/>
                  <a:pt x="496308" y="934563"/>
                  <a:pt x="490291" y="976753"/>
                </a:cubicBezTo>
                <a:cubicBezTo>
                  <a:pt x="488330" y="990479"/>
                  <a:pt x="487180" y="998592"/>
                  <a:pt x="488364" y="1010086"/>
                </a:cubicBezTo>
                <a:cubicBezTo>
                  <a:pt x="490054" y="1026414"/>
                  <a:pt x="494652" y="1031959"/>
                  <a:pt x="496511" y="1053899"/>
                </a:cubicBezTo>
                <a:cubicBezTo>
                  <a:pt x="497491" y="1065562"/>
                  <a:pt x="497931" y="1071512"/>
                  <a:pt x="495733" y="1077529"/>
                </a:cubicBezTo>
                <a:cubicBezTo>
                  <a:pt x="492961" y="1085136"/>
                  <a:pt x="488330" y="1089294"/>
                  <a:pt x="487214" y="1099233"/>
                </a:cubicBezTo>
                <a:cubicBezTo>
                  <a:pt x="486944" y="1101768"/>
                  <a:pt x="486132" y="1108867"/>
                  <a:pt x="488769" y="1110084"/>
                </a:cubicBezTo>
                <a:cubicBezTo>
                  <a:pt x="492522" y="1111842"/>
                  <a:pt x="501142" y="1100754"/>
                  <a:pt x="506213" y="1094196"/>
                </a:cubicBezTo>
                <a:cubicBezTo>
                  <a:pt x="524840" y="1070024"/>
                  <a:pt x="530215" y="1051127"/>
                  <a:pt x="544211" y="1047307"/>
                </a:cubicBezTo>
                <a:cubicBezTo>
                  <a:pt x="547896" y="1046292"/>
                  <a:pt x="549722" y="1047002"/>
                  <a:pt x="550398" y="1047307"/>
                </a:cubicBezTo>
                <a:cubicBezTo>
                  <a:pt x="558173" y="1050856"/>
                  <a:pt x="554150" y="1068402"/>
                  <a:pt x="559322" y="1070160"/>
                </a:cubicBezTo>
                <a:cubicBezTo>
                  <a:pt x="563041" y="1071444"/>
                  <a:pt x="566794" y="1062858"/>
                  <a:pt x="578322" y="1053865"/>
                </a:cubicBezTo>
                <a:cubicBezTo>
                  <a:pt x="585387" y="1048355"/>
                  <a:pt x="595427" y="1040545"/>
                  <a:pt x="603135" y="1043013"/>
                </a:cubicBezTo>
                <a:cubicBezTo>
                  <a:pt x="615339" y="1046935"/>
                  <a:pt x="613581" y="1074250"/>
                  <a:pt x="620579" y="1074791"/>
                </a:cubicBezTo>
                <a:cubicBezTo>
                  <a:pt x="627408" y="1075332"/>
                  <a:pt x="629369" y="1049234"/>
                  <a:pt x="647320" y="1042608"/>
                </a:cubicBezTo>
                <a:cubicBezTo>
                  <a:pt x="653878" y="1040207"/>
                  <a:pt x="655974" y="1042777"/>
                  <a:pt x="662837" y="1039497"/>
                </a:cubicBezTo>
                <a:cubicBezTo>
                  <a:pt x="675886" y="1033243"/>
                  <a:pt x="677272" y="1019417"/>
                  <a:pt x="682208" y="1019721"/>
                </a:cubicBezTo>
                <a:cubicBezTo>
                  <a:pt x="689983" y="1020228"/>
                  <a:pt x="690050" y="1054981"/>
                  <a:pt x="698502" y="1056164"/>
                </a:cubicBezTo>
                <a:cubicBezTo>
                  <a:pt x="708069" y="1057482"/>
                  <a:pt x="718346" y="1014042"/>
                  <a:pt x="738021" y="1013534"/>
                </a:cubicBezTo>
                <a:cubicBezTo>
                  <a:pt x="741977" y="1013433"/>
                  <a:pt x="744039" y="1015123"/>
                  <a:pt x="747318" y="1013534"/>
                </a:cubicBezTo>
                <a:cubicBezTo>
                  <a:pt x="758068" y="1008294"/>
                  <a:pt x="754924" y="980573"/>
                  <a:pt x="755060" y="980573"/>
                </a:cubicBezTo>
                <a:cubicBezTo>
                  <a:pt x="755262" y="980573"/>
                  <a:pt x="752254" y="1027902"/>
                  <a:pt x="762024" y="1030573"/>
                </a:cubicBezTo>
                <a:cubicBezTo>
                  <a:pt x="769562" y="1032635"/>
                  <a:pt x="788325" y="1009342"/>
                  <a:pt x="806986" y="995313"/>
                </a:cubicBezTo>
                <a:cubicBezTo>
                  <a:pt x="808304" y="994299"/>
                  <a:pt x="810501" y="992710"/>
                  <a:pt x="813172" y="992980"/>
                </a:cubicBezTo>
                <a:cubicBezTo>
                  <a:pt x="821252" y="993825"/>
                  <a:pt x="821759" y="1010458"/>
                  <a:pt x="828283" y="1011574"/>
                </a:cubicBezTo>
                <a:cubicBezTo>
                  <a:pt x="833523" y="1012486"/>
                  <a:pt x="838256" y="1002514"/>
                  <a:pt x="855024" y="979390"/>
                </a:cubicBezTo>
                <a:cubicBezTo>
                  <a:pt x="866281" y="963873"/>
                  <a:pt x="869932" y="960358"/>
                  <a:pt x="874023" y="960797"/>
                </a:cubicBezTo>
                <a:cubicBezTo>
                  <a:pt x="880683" y="961473"/>
                  <a:pt x="884976" y="972359"/>
                  <a:pt x="887579" y="979018"/>
                </a:cubicBezTo>
                <a:cubicBezTo>
                  <a:pt x="893326" y="993656"/>
                  <a:pt x="889878" y="1000519"/>
                  <a:pt x="896876" y="1009241"/>
                </a:cubicBezTo>
                <a:cubicBezTo>
                  <a:pt x="899411" y="1012419"/>
                  <a:pt x="904110" y="1018267"/>
                  <a:pt x="909283" y="1017760"/>
                </a:cubicBezTo>
                <a:cubicBezTo>
                  <a:pt x="924360" y="1016273"/>
                  <a:pt x="924056" y="962014"/>
                  <a:pt x="943765" y="958059"/>
                </a:cubicBezTo>
                <a:cubicBezTo>
                  <a:pt x="951033" y="956605"/>
                  <a:pt x="955428" y="963096"/>
                  <a:pt x="960059" y="959986"/>
                </a:cubicBezTo>
                <a:cubicBezTo>
                  <a:pt x="968240" y="954475"/>
                  <a:pt x="956138" y="932806"/>
                  <a:pt x="967429" y="919689"/>
                </a:cubicBezTo>
                <a:cubicBezTo>
                  <a:pt x="968308" y="918675"/>
                  <a:pt x="972906" y="913333"/>
                  <a:pt x="978281" y="913874"/>
                </a:cubicBezTo>
                <a:cubicBezTo>
                  <a:pt x="986800" y="914719"/>
                  <a:pt x="989640" y="929526"/>
                  <a:pt x="994170" y="928986"/>
                </a:cubicBezTo>
                <a:cubicBezTo>
                  <a:pt x="997753" y="928546"/>
                  <a:pt x="999545" y="918844"/>
                  <a:pt x="1001134" y="906876"/>
                </a:cubicBezTo>
                <a:cubicBezTo>
                  <a:pt x="1005562" y="873679"/>
                  <a:pt x="1003433" y="861373"/>
                  <a:pt x="1009653" y="858432"/>
                </a:cubicBezTo>
                <a:cubicBezTo>
                  <a:pt x="1017192" y="854883"/>
                  <a:pt x="1027502" y="869656"/>
                  <a:pt x="1035244" y="865396"/>
                </a:cubicBezTo>
                <a:cubicBezTo>
                  <a:pt x="1040721" y="862388"/>
                  <a:pt x="1040687" y="852144"/>
                  <a:pt x="1040687" y="846397"/>
                </a:cubicBezTo>
                <a:cubicBezTo>
                  <a:pt x="1040619" y="828581"/>
                  <a:pt x="1031492" y="820637"/>
                  <a:pt x="1036427" y="811915"/>
                </a:cubicBezTo>
                <a:cubicBezTo>
                  <a:pt x="1038929" y="807520"/>
                  <a:pt x="1041769" y="808602"/>
                  <a:pt x="1043797" y="804174"/>
                </a:cubicBezTo>
                <a:cubicBezTo>
                  <a:pt x="1047245" y="796635"/>
                  <a:pt x="1039876" y="791699"/>
                  <a:pt x="1036833" y="777027"/>
                </a:cubicBezTo>
                <a:cubicBezTo>
                  <a:pt x="1033317" y="760158"/>
                  <a:pt x="1040788" y="755628"/>
                  <a:pt x="1036461" y="741768"/>
                </a:cubicBezTo>
                <a:cubicBezTo>
                  <a:pt x="1035954" y="740111"/>
                  <a:pt x="1034534" y="736054"/>
                  <a:pt x="1036461" y="732843"/>
                </a:cubicBezTo>
                <a:cubicBezTo>
                  <a:pt x="1038185" y="729969"/>
                  <a:pt x="1042377" y="728144"/>
                  <a:pt x="1044980" y="729361"/>
                </a:cubicBezTo>
                <a:cubicBezTo>
                  <a:pt x="1046941" y="730274"/>
                  <a:pt x="1046704" y="732302"/>
                  <a:pt x="1047685" y="732471"/>
                </a:cubicBezTo>
                <a:cubicBezTo>
                  <a:pt x="1051437" y="733113"/>
                  <a:pt x="1067326" y="705899"/>
                  <a:pt x="1060092" y="687137"/>
                </a:cubicBezTo>
                <a:cubicBezTo>
                  <a:pt x="1059111" y="684602"/>
                  <a:pt x="1056609" y="679328"/>
                  <a:pt x="1058942" y="675508"/>
                </a:cubicBezTo>
                <a:cubicBezTo>
                  <a:pt x="1061072" y="671992"/>
                  <a:pt x="1065196" y="673141"/>
                  <a:pt x="1066684" y="670065"/>
                </a:cubicBezTo>
                <a:cubicBezTo>
                  <a:pt x="1068442" y="666448"/>
                  <a:pt x="1063641" y="662729"/>
                  <a:pt x="1060092" y="651843"/>
                </a:cubicBezTo>
                <a:cubicBezTo>
                  <a:pt x="1058401" y="646705"/>
                  <a:pt x="1057150" y="642885"/>
                  <a:pt x="1058942" y="640992"/>
                </a:cubicBezTo>
                <a:cubicBezTo>
                  <a:pt x="1062120" y="637611"/>
                  <a:pt x="1071687" y="644068"/>
                  <a:pt x="1074459" y="640992"/>
                </a:cubicBezTo>
                <a:cubicBezTo>
                  <a:pt x="1076792" y="638422"/>
                  <a:pt x="1072498" y="631019"/>
                  <a:pt x="1071755" y="629768"/>
                </a:cubicBezTo>
                <a:cubicBezTo>
                  <a:pt x="1056846" y="604583"/>
                  <a:pt x="1025474" y="600053"/>
                  <a:pt x="1024460" y="584434"/>
                </a:cubicBezTo>
                <a:cubicBezTo>
                  <a:pt x="1024392" y="583386"/>
                  <a:pt x="1024223" y="580682"/>
                  <a:pt x="1025609" y="577842"/>
                </a:cubicBezTo>
                <a:cubicBezTo>
                  <a:pt x="1029632" y="569729"/>
                  <a:pt x="1041735" y="570506"/>
                  <a:pt x="1042276" y="566990"/>
                </a:cubicBezTo>
                <a:cubicBezTo>
                  <a:pt x="1042817" y="563407"/>
                  <a:pt x="1030917" y="559012"/>
                  <a:pt x="1022905" y="555767"/>
                </a:cubicBezTo>
                <a:cubicBezTo>
                  <a:pt x="990181" y="542447"/>
                  <a:pt x="989133" y="534706"/>
                  <a:pt x="971756" y="531731"/>
                </a:cubicBezTo>
                <a:cubicBezTo>
                  <a:pt x="957220" y="529263"/>
                  <a:pt x="949411" y="533218"/>
                  <a:pt x="934164" y="535990"/>
                </a:cubicBezTo>
                <a:cubicBezTo>
                  <a:pt x="889270" y="544137"/>
                  <a:pt x="828452" y="533049"/>
                  <a:pt x="805870" y="497620"/>
                </a:cubicBezTo>
                <a:cubicBezTo>
                  <a:pt x="804180" y="494950"/>
                  <a:pt x="799853" y="487715"/>
                  <a:pt x="796709" y="471792"/>
                </a:cubicBezTo>
                <a:close/>
              </a:path>
            </a:pathLst>
          </a:custGeom>
          <a:solidFill>
            <a:schemeClr val="accent6"/>
          </a:solidFill>
          <a:ln w="33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930C712-A3E2-F0C4-1EE5-2871EB6853AA}"/>
              </a:ext>
            </a:extLst>
          </p:cNvPr>
          <p:cNvCxnSpPr>
            <a:cxnSpLocks/>
          </p:cNvCxnSpPr>
          <p:nvPr/>
        </p:nvCxnSpPr>
        <p:spPr>
          <a:xfrm>
            <a:off x="-71120" y="3725665"/>
            <a:ext cx="123850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Graphic 87">
            <a:extLst>
              <a:ext uri="{FF2B5EF4-FFF2-40B4-BE49-F238E27FC236}">
                <a16:creationId xmlns:a16="http://schemas.microsoft.com/office/drawing/2014/main" id="{41DAED09-B0FE-2F9E-97A2-3EC00DDA8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18957" y="2620104"/>
            <a:ext cx="629594" cy="764878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53014435-A674-A047-9DA8-739B973B8C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7207" y="3469952"/>
            <a:ext cx="938463" cy="104448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C81C98DD-75A9-F977-A5D9-5906AB3983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5777" y="2532851"/>
            <a:ext cx="938463" cy="1044481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1D9B8A47-F5FA-B22B-9845-0F1ED5D45B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04974" y="3509902"/>
            <a:ext cx="848449" cy="761225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0D98EC7-338F-832B-9B6A-9102D0B4D720}"/>
              </a:ext>
            </a:extLst>
          </p:cNvPr>
          <p:cNvCxnSpPr/>
          <p:nvPr/>
        </p:nvCxnSpPr>
        <p:spPr>
          <a:xfrm>
            <a:off x="7662333" y="2802635"/>
            <a:ext cx="267333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CF36EB3-E9DF-C5F2-4E0D-ABE428E95409}"/>
              </a:ext>
            </a:extLst>
          </p:cNvPr>
          <p:cNvCxnSpPr/>
          <p:nvPr/>
        </p:nvCxnSpPr>
        <p:spPr>
          <a:xfrm>
            <a:off x="7662333" y="3734300"/>
            <a:ext cx="267333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C3C7A97-56D3-25D6-3873-0B14787FA9D3}"/>
              </a:ext>
            </a:extLst>
          </p:cNvPr>
          <p:cNvSpPr/>
          <p:nvPr/>
        </p:nvSpPr>
        <p:spPr>
          <a:xfrm>
            <a:off x="4377101" y="4217581"/>
            <a:ext cx="2634798" cy="23782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92">
            <a:extLst>
              <a:ext uri="{FF2B5EF4-FFF2-40B4-BE49-F238E27FC236}">
                <a16:creationId xmlns:a16="http://schemas.microsoft.com/office/drawing/2014/main" id="{9A4056C9-DC9C-18D7-F63D-9D5493821A5B}"/>
              </a:ext>
            </a:extLst>
          </p:cNvPr>
          <p:cNvGrpSpPr/>
          <p:nvPr/>
        </p:nvGrpSpPr>
        <p:grpSpPr>
          <a:xfrm>
            <a:off x="10349842" y="119907"/>
            <a:ext cx="1432836" cy="1044482"/>
            <a:chOff x="25282355" y="680222"/>
            <a:chExt cx="2711113" cy="2053559"/>
          </a:xfrm>
        </p:grpSpPr>
        <p:sp>
          <p:nvSpPr>
            <p:cNvPr id="112" name="Rectangle 91">
              <a:extLst>
                <a:ext uri="{FF2B5EF4-FFF2-40B4-BE49-F238E27FC236}">
                  <a16:creationId xmlns:a16="http://schemas.microsoft.com/office/drawing/2014/main" id="{0798A5DF-1383-2401-89B7-87BB4B9C207C}"/>
                </a:ext>
              </a:extLst>
            </p:cNvPr>
            <p:cNvSpPr/>
            <p:nvPr/>
          </p:nvSpPr>
          <p:spPr>
            <a:xfrm>
              <a:off x="25282355" y="680222"/>
              <a:ext cx="2711113" cy="2053559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13" name="Bild 6" descr="Free_University_of_Bozen-Bolzano_logo.svg-2.png">
              <a:extLst>
                <a:ext uri="{FF2B5EF4-FFF2-40B4-BE49-F238E27FC236}">
                  <a16:creationId xmlns:a16="http://schemas.microsoft.com/office/drawing/2014/main" id="{9915AC2A-6655-14B0-ECA7-6DB2D69F9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426236" y="734692"/>
              <a:ext cx="2438403" cy="195071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889B283-900B-8B0B-BF46-BAC2AB3AB14B}"/>
              </a:ext>
            </a:extLst>
          </p:cNvPr>
          <p:cNvSpPr txBox="1"/>
          <p:nvPr/>
        </p:nvSpPr>
        <p:spPr>
          <a:xfrm>
            <a:off x="279400" y="119907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Juan Sebastian Enciso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PhD Candidate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1C7339F-D08B-4CA5-0725-F9332CC7B95F}"/>
              </a:ext>
            </a:extLst>
          </p:cNvPr>
          <p:cNvGrpSpPr/>
          <p:nvPr/>
        </p:nvGrpSpPr>
        <p:grpSpPr>
          <a:xfrm>
            <a:off x="4714487" y="4940847"/>
            <a:ext cx="1049921" cy="878035"/>
            <a:chOff x="4478290" y="1087951"/>
            <a:chExt cx="1521190" cy="1316030"/>
          </a:xfrm>
        </p:grpSpPr>
        <p:pic>
          <p:nvPicPr>
            <p:cNvPr id="186" name="Picture 185" descr="A picture containing circle, colorfulness, design, art&#10;&#10;Description automatically generated">
              <a:extLst>
                <a:ext uri="{FF2B5EF4-FFF2-40B4-BE49-F238E27FC236}">
                  <a16:creationId xmlns:a16="http://schemas.microsoft.com/office/drawing/2014/main" id="{5DE4DFD7-6337-E748-C5C5-DEA5A8E4D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290" y="1087951"/>
              <a:ext cx="1521190" cy="1316030"/>
            </a:xfrm>
            <a:prstGeom prst="rect">
              <a:avLst/>
            </a:prstGeom>
          </p:spPr>
        </p:pic>
        <p:pic>
          <p:nvPicPr>
            <p:cNvPr id="191" name="Graphic 190" descr="Germ with solid fill">
              <a:extLst>
                <a:ext uri="{FF2B5EF4-FFF2-40B4-BE49-F238E27FC236}">
                  <a16:creationId xmlns:a16="http://schemas.microsoft.com/office/drawing/2014/main" id="{6AD3FDFB-1EED-EF7C-6BD3-86C0425F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80768" y="1430322"/>
              <a:ext cx="669305" cy="669305"/>
            </a:xfrm>
            <a:prstGeom prst="rect">
              <a:avLst/>
            </a:prstGeom>
          </p:spPr>
        </p:pic>
      </p:grp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638D625-E109-CBED-7DEA-55E2969F81A7}"/>
              </a:ext>
            </a:extLst>
          </p:cNvPr>
          <p:cNvCxnSpPr>
            <a:cxnSpLocks/>
          </p:cNvCxnSpPr>
          <p:nvPr/>
        </p:nvCxnSpPr>
        <p:spPr>
          <a:xfrm>
            <a:off x="2919528" y="5379865"/>
            <a:ext cx="1296035" cy="477068"/>
          </a:xfrm>
          <a:prstGeom prst="bentConnector3">
            <a:avLst>
              <a:gd name="adj1" fmla="val 777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B9ECF9A-719A-AA40-A47B-5C00F4F52D2C}"/>
              </a:ext>
            </a:extLst>
          </p:cNvPr>
          <p:cNvCxnSpPr/>
          <p:nvPr/>
        </p:nvCxnSpPr>
        <p:spPr>
          <a:xfrm>
            <a:off x="7032045" y="5943990"/>
            <a:ext cx="1897525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E05784-0D8D-FAF6-D623-23E1040A391E}"/>
              </a:ext>
            </a:extLst>
          </p:cNvPr>
          <p:cNvCxnSpPr/>
          <p:nvPr/>
        </p:nvCxnSpPr>
        <p:spPr>
          <a:xfrm flipV="1">
            <a:off x="8929570" y="5036196"/>
            <a:ext cx="0" cy="88373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ED4A7E5-3D6D-D66B-F97E-28FC153DFC5A}"/>
              </a:ext>
            </a:extLst>
          </p:cNvPr>
          <p:cNvCxnSpPr/>
          <p:nvPr/>
        </p:nvCxnSpPr>
        <p:spPr>
          <a:xfrm flipH="1">
            <a:off x="2919528" y="3209493"/>
            <a:ext cx="3715631" cy="74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278030A-8BF0-F3D3-8EF0-C1F1E3AA3B1C}"/>
              </a:ext>
            </a:extLst>
          </p:cNvPr>
          <p:cNvCxnSpPr/>
          <p:nvPr/>
        </p:nvCxnSpPr>
        <p:spPr>
          <a:xfrm>
            <a:off x="2919528" y="3229564"/>
            <a:ext cx="0" cy="3323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EA3290D-5C8C-7FB8-131F-4303B1523025}"/>
              </a:ext>
            </a:extLst>
          </p:cNvPr>
          <p:cNvGrpSpPr/>
          <p:nvPr/>
        </p:nvGrpSpPr>
        <p:grpSpPr>
          <a:xfrm>
            <a:off x="5678031" y="4816117"/>
            <a:ext cx="999260" cy="941380"/>
            <a:chOff x="4782876" y="784098"/>
            <a:chExt cx="1664208" cy="1554480"/>
          </a:xfrm>
        </p:grpSpPr>
        <p:pic>
          <p:nvPicPr>
            <p:cNvPr id="194" name="Picture 193" descr="A picture containing circle, colorfulness, art, circular&#10;&#10;Description automatically generated">
              <a:extLst>
                <a:ext uri="{FF2B5EF4-FFF2-40B4-BE49-F238E27FC236}">
                  <a16:creationId xmlns:a16="http://schemas.microsoft.com/office/drawing/2014/main" id="{3A9C4D1C-7B85-BE44-1E78-CBA79B2E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876" y="784098"/>
              <a:ext cx="1664208" cy="1554480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238A3BA8-8D96-822D-9A97-D5B3756A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91264" y="1179642"/>
              <a:ext cx="332032" cy="803870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B14BFE4-50D8-9B6A-9254-FCE31F244666}"/>
              </a:ext>
            </a:extLst>
          </p:cNvPr>
          <p:cNvGrpSpPr/>
          <p:nvPr/>
        </p:nvGrpSpPr>
        <p:grpSpPr>
          <a:xfrm>
            <a:off x="5357368" y="5770897"/>
            <a:ext cx="745849" cy="654219"/>
            <a:chOff x="4478290" y="1087951"/>
            <a:chExt cx="1521190" cy="1316030"/>
          </a:xfrm>
        </p:grpSpPr>
        <p:pic>
          <p:nvPicPr>
            <p:cNvPr id="197" name="Picture 196" descr="A picture containing circle, colorfulness, design, art&#10;&#10;Description automatically generated">
              <a:extLst>
                <a:ext uri="{FF2B5EF4-FFF2-40B4-BE49-F238E27FC236}">
                  <a16:creationId xmlns:a16="http://schemas.microsoft.com/office/drawing/2014/main" id="{D9585709-C7D3-3DD3-C20C-9C27CF504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290" y="1087951"/>
              <a:ext cx="1521190" cy="1316030"/>
            </a:xfrm>
            <a:prstGeom prst="rect">
              <a:avLst/>
            </a:prstGeom>
          </p:spPr>
        </p:pic>
        <p:pic>
          <p:nvPicPr>
            <p:cNvPr id="198" name="Graphic 197" descr="Germ with solid fill">
              <a:extLst>
                <a:ext uri="{FF2B5EF4-FFF2-40B4-BE49-F238E27FC236}">
                  <a16:creationId xmlns:a16="http://schemas.microsoft.com/office/drawing/2014/main" id="{AB0977D5-29D0-006A-D3C8-7731E78EF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80768" y="1430322"/>
              <a:ext cx="669305" cy="669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30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Enciso Garcia Juan Sebastian (Student AGR 21)</dc:creator>
  <cp:lastModifiedBy>Enciso Garcia Juan Sebastian (Student AGR 21)</cp:lastModifiedBy>
  <cp:revision>2</cp:revision>
  <dcterms:created xsi:type="dcterms:W3CDTF">2023-06-02T09:10:36Z</dcterms:created>
  <dcterms:modified xsi:type="dcterms:W3CDTF">2023-06-06T08:30:25Z</dcterms:modified>
</cp:coreProperties>
</file>