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95"/>
  </p:normalViewPr>
  <p:slideViewPr>
    <p:cSldViewPr snapToGrid="0">
      <p:cViewPr varScale="1">
        <p:scale>
          <a:sx n="122" d="100"/>
          <a:sy n="12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A16A3-DC0D-3307-173F-DD9DDB9D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57689-E80D-13C5-692E-80D78AAEF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3C0B-4B2A-1329-BD3C-0B3EE1E7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4A583-6FC3-57C6-F0BD-0386CF88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B700D-58FB-D2AD-6DAB-B43F3F0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2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8B47B-FB69-11C2-53BD-ED9FA643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909E00-BAAE-927B-D6D9-D877CB8B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3DF57D-3E28-CAFC-E0A2-F1ADBA2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148920-D2DA-12AC-A0E8-3C153CA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002E7-88B2-FC04-4FD5-C02CBE9E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032AB52-2FE1-8EB4-E823-097F2C29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11372E-27C5-9C3B-5556-3F75B4B0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C922D7-8496-A4FB-D3A7-86BF7F1F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950923-4E2E-FC5F-1783-E254C5EC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8F137-BF89-6DBC-09FB-D4AA7A28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85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3656A-529B-EC32-4328-E4970144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AD5F9E-138B-C216-63EB-93FD8F6C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8B597E-9A17-9B0B-974B-7D56BBD4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153A5-798D-7D23-CC17-5AE66327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857316-298B-0D9F-9299-4B29A59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E094B-6E50-F50B-507E-FEBB7D4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40FD60-E5CB-1BCB-1389-6BFC3ABD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194637-0F2B-7839-8CF5-1575FBA5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8C7C0-9608-448B-F66A-FF8A3F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613F8-8834-DC52-5E51-902D8A3E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F2D56-076A-7684-73B3-622BDB64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538338-9A57-0D7F-B916-1312527F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74E8A7-FF64-FA22-D32C-CCB3C3FE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F46E15-BD2B-3F4D-7E04-759FA64B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228AF-C4C2-0B28-7569-4E94F530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892E59-B430-C60E-51EC-A088C42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05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3430B-0BBE-DDAE-3C2D-E73A4F6F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94CA05-8CCB-4714-8F4C-8072A4BD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521CC-DCE9-B81D-1B4C-14F8B90E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A03EBC-7123-FD16-6CBD-8D9EE1F75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72DCC4-AEAB-5821-7CA2-AB84E3A78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BF9DF-5328-5288-B632-CDC78AD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1E8271-A155-8F40-BDB4-7FAEEF31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45A906-B8F8-333E-3166-CC1264DD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03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EE94E-82DF-CEA0-3E73-8FFE0F66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7E5C83-60E9-6412-9CE9-62175999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96324A-8450-31EC-7E1F-43186E00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71639E-C015-C11B-0048-BBEFB7B8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6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D639D67-8A8C-875C-B55F-AD6B1B0C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1BDA9F8-889B-71CB-6B36-ADBEE0C6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D5DDE4-0B44-6C28-D960-45C3CB4B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34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AC830-CFF2-862A-01AD-1AA484CB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BD614C-360B-2EB8-9BF6-8C3BEE5F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03362E-B993-B900-C26F-A01B2C37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79B2C3-5A8E-F823-ECD2-1BE6E81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3AFD3E-F21D-748C-B595-DBF3503B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876316-5A84-CC82-1F2F-FF39CD6D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C33CE-4A9E-9173-1C08-E50F53E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5EAC0-6BB7-D7C5-1867-FE68C705F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AA839A-56BE-34A3-DDA9-9969FCEB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FC03C2-7FD1-821B-CE9A-AB59C1C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9DE663-74EB-02EE-79CF-7560EFCC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A6B71E-F1C8-E3E7-561D-99FC4BF3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3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025ACF-7CF2-70A9-9808-67BB4743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114B66-5BC5-5B60-2537-E431434E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369E60-A746-3F6C-C66D-FE58098C3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D2D5-5BDB-8749-9FFC-B0AA4B3445CA}" type="datetimeFigureOut">
              <a:rPr lang="it-IT" smtClean="0"/>
              <a:t>05/06/23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FBDEE0-5A73-149D-EBCC-02CBB6390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5349D6-2E6A-CEC1-688C-5F4D4ED0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28E0-D893-3247-870B-589056859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7B499AFC-5D97-FAD0-F1F5-01E463E8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2260" y="1773238"/>
            <a:ext cx="6905297" cy="1655762"/>
          </a:xfrm>
        </p:spPr>
        <p:txBody>
          <a:bodyPr>
            <a:normAutofit fontScale="70000" lnSpcReduction="20000"/>
          </a:bodyPr>
          <a:lstStyle/>
          <a:p>
            <a:endParaRPr lang="it-IT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Sciences and </a:t>
            </a:r>
            <a:r>
              <a:rPr lang="it-IT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Biotechnology</a:t>
            </a:r>
            <a:endParaRPr lang="it-IT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Ferrara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Curriculum </a:t>
            </a:r>
            <a:r>
              <a:rPr lang="it-IT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Genetics and </a:t>
            </a:r>
            <a:r>
              <a:rPr lang="it-IT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it-IT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XXXVIII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250D47-FA26-7F77-D59E-32F803A8359B}"/>
              </a:ext>
            </a:extLst>
          </p:cNvPr>
          <p:cNvSpPr txBox="1"/>
          <p:nvPr/>
        </p:nvSpPr>
        <p:spPr>
          <a:xfrm>
            <a:off x="5496909" y="11269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Ferraresi Debora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C5964E-133D-997E-1473-90C712862886}"/>
              </a:ext>
            </a:extLst>
          </p:cNvPr>
          <p:cNvSpPr txBox="1"/>
          <p:nvPr/>
        </p:nvSpPr>
        <p:spPr>
          <a:xfrm>
            <a:off x="868996" y="4510871"/>
            <a:ext cx="10860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Genetics, Evolutionary Biology and Bioinformatics related to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I’m currently working on a research project which aims to characterize ancient samples from the city of Pompeii from a genomic point of view. 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think this course would be a great opportunity to increase my knowledge of phylogenetics, which will certainly be useful for my current and future research projects</a:t>
            </a:r>
            <a:r>
              <a:rPr lang="it-IT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vestiti, interno, Viso umano, muro&#10;&#10;Descrizione generata automaticamente">
            <a:extLst>
              <a:ext uri="{FF2B5EF4-FFF2-40B4-BE49-F238E27FC236}">
                <a16:creationId xmlns:a16="http://schemas.microsoft.com/office/drawing/2014/main" id="{4E6F4F7A-FB09-A291-B517-26FC76FC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4" b="12063"/>
          <a:stretch/>
        </p:blipFill>
        <p:spPr>
          <a:xfrm>
            <a:off x="1194816" y="864563"/>
            <a:ext cx="3802850" cy="270427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F2CDF2-D534-5FE5-9557-71C52E67BD16}"/>
              </a:ext>
            </a:extLst>
          </p:cNvPr>
          <p:cNvSpPr txBox="1"/>
          <p:nvPr/>
        </p:nvSpPr>
        <p:spPr>
          <a:xfrm>
            <a:off x="1969297" y="3618110"/>
            <a:ext cx="225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Genomics</a:t>
            </a:r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93F59D-CE37-3D2E-FBDE-D79AE5FB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37" y="144915"/>
            <a:ext cx="1923392" cy="8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09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FERRARESI DEBORA</dc:creator>
  <cp:lastModifiedBy>FERRARESI DEBORA</cp:lastModifiedBy>
  <cp:revision>2</cp:revision>
  <dcterms:created xsi:type="dcterms:W3CDTF">2023-06-03T14:42:00Z</dcterms:created>
  <dcterms:modified xsi:type="dcterms:W3CDTF">2023-06-05T14:15:25Z</dcterms:modified>
</cp:coreProperties>
</file>