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>
      <p:cViewPr>
        <p:scale>
          <a:sx n="94" d="100"/>
          <a:sy n="94" d="100"/>
        </p:scale>
        <p:origin x="12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B7E55-60AA-6F45-9DBE-4CAD5D6EC764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DB1D4-8076-A140-AEFE-B554B91E4D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69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DB1D4-8076-A140-AEFE-B554B91E4D7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11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8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" descr="Un motivo di acquerello astratto blu su sfondo bianco">
            <a:extLst>
              <a:ext uri="{FF2B5EF4-FFF2-40B4-BE49-F238E27FC236}">
                <a16:creationId xmlns:a16="http://schemas.microsoft.com/office/drawing/2014/main" id="{F9220660-8C3E-DE71-DA53-A3B6986EF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4" b="1086"/>
          <a:stretch/>
        </p:blipFill>
        <p:spPr>
          <a:xfrm>
            <a:off x="21" y="4237"/>
            <a:ext cx="12191979" cy="685798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934C7F-8574-1EE8-1BE6-20AA073CFE75}"/>
              </a:ext>
            </a:extLst>
          </p:cNvPr>
          <p:cNvSpPr txBox="1"/>
          <p:nvPr/>
        </p:nvSpPr>
        <p:spPr>
          <a:xfrm>
            <a:off x="300038" y="325964"/>
            <a:ext cx="33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GIACOMO FRISO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B794E77-B402-87FE-6DFB-39DEFBFF230E}"/>
              </a:ext>
            </a:extLst>
          </p:cNvPr>
          <p:cNvSpPr txBox="1"/>
          <p:nvPr/>
        </p:nvSpPr>
        <p:spPr>
          <a:xfrm>
            <a:off x="6217147" y="6125861"/>
            <a:ext cx="597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«THE POSSIBLE IS VASTER THAN THE REAL»</a:t>
            </a:r>
          </a:p>
          <a:p>
            <a:pPr algn="ctr"/>
            <a:r>
              <a:rPr lang="it-IT" sz="1400" b="1" dirty="0"/>
              <a:t>«EVOLUTION IS THE TRANSFORMATION OF THE POSSIBLE»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EB28AFC-91A0-472E-C3F1-AF2CAB12628F}"/>
              </a:ext>
            </a:extLst>
          </p:cNvPr>
          <p:cNvSpPr txBox="1"/>
          <p:nvPr/>
        </p:nvSpPr>
        <p:spPr>
          <a:xfrm>
            <a:off x="475643" y="1160350"/>
            <a:ext cx="6506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WHO AM I ?</a:t>
            </a:r>
          </a:p>
          <a:p>
            <a:pPr marL="342900" indent="-342900">
              <a:buFontTx/>
              <a:buChar char="-"/>
            </a:pPr>
            <a:r>
              <a:rPr lang="it-IT" sz="2400" b="1" dirty="0">
                <a:solidFill>
                  <a:schemeClr val="bg1"/>
                </a:solidFill>
              </a:rPr>
              <a:t>25 </a:t>
            </a:r>
            <a:r>
              <a:rPr lang="it-IT" sz="2400" b="1" dirty="0" err="1">
                <a:solidFill>
                  <a:schemeClr val="bg1"/>
                </a:solidFill>
              </a:rPr>
              <a:t>y.o</a:t>
            </a:r>
            <a:r>
              <a:rPr lang="it-IT" sz="2400" b="1" dirty="0">
                <a:solidFill>
                  <a:schemeClr val="bg1"/>
                </a:solidFill>
              </a:rPr>
              <a:t>. from Padova</a:t>
            </a:r>
          </a:p>
          <a:p>
            <a:pPr marL="342900" indent="-342900">
              <a:buFontTx/>
              <a:buChar char="-"/>
            </a:pPr>
            <a:r>
              <a:rPr lang="it-IT" sz="2400" b="1" dirty="0">
                <a:solidFill>
                  <a:schemeClr val="bg1"/>
                </a:solidFill>
              </a:rPr>
              <a:t>Degree in Natural Science</a:t>
            </a:r>
          </a:p>
          <a:p>
            <a:pPr marL="342900" indent="-342900">
              <a:buFontTx/>
              <a:buChar char="-"/>
            </a:pPr>
            <a:r>
              <a:rPr lang="it-IT" sz="2400" b="1" dirty="0" err="1">
                <a:solidFill>
                  <a:schemeClr val="bg1"/>
                </a:solidFill>
              </a:rPr>
              <a:t>Master’s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student</a:t>
            </a:r>
            <a:r>
              <a:rPr lang="it-IT" sz="2400" b="1" dirty="0">
                <a:solidFill>
                  <a:schemeClr val="bg1"/>
                </a:solidFill>
              </a:rPr>
              <a:t> in Evolutionary </a:t>
            </a:r>
            <a:r>
              <a:rPr lang="it-IT" sz="2400" b="1" dirty="0" err="1">
                <a:solidFill>
                  <a:schemeClr val="bg1"/>
                </a:solidFill>
              </a:rPr>
              <a:t>Biology</a:t>
            </a:r>
            <a:r>
              <a:rPr lang="it-IT" sz="2400" b="1" dirty="0">
                <a:solidFill>
                  <a:schemeClr val="bg1"/>
                </a:solidFill>
              </a:rPr>
              <a:t> UNIPD</a:t>
            </a:r>
          </a:p>
          <a:p>
            <a:pPr marL="342900" indent="-342900">
              <a:buFontTx/>
              <a:buChar char="-"/>
            </a:pPr>
            <a:r>
              <a:rPr lang="it-IT" sz="2400" b="1" dirty="0" err="1">
                <a:solidFill>
                  <a:schemeClr val="bg1"/>
                </a:solidFill>
              </a:rPr>
              <a:t>Fascinated</a:t>
            </a:r>
            <a:r>
              <a:rPr lang="it-IT" sz="2400" b="1" dirty="0">
                <a:solidFill>
                  <a:schemeClr val="bg1"/>
                </a:solidFill>
              </a:rPr>
              <a:t> by Evolution</a:t>
            </a:r>
          </a:p>
          <a:p>
            <a:pPr marL="342900" indent="-342900">
              <a:buFontTx/>
              <a:buChar char="-"/>
            </a:pPr>
            <a:r>
              <a:rPr lang="it-IT" sz="2400" b="1" dirty="0">
                <a:solidFill>
                  <a:schemeClr val="bg1"/>
                </a:solidFill>
              </a:rPr>
              <a:t>In </a:t>
            </a:r>
            <a:r>
              <a:rPr lang="it-IT" sz="2400" b="1" dirty="0" err="1">
                <a:solidFill>
                  <a:schemeClr val="bg1"/>
                </a:solidFill>
              </a:rPr>
              <a:t>loved</a:t>
            </a:r>
            <a:r>
              <a:rPr lang="it-IT" sz="2400" b="1" dirty="0">
                <a:solidFill>
                  <a:schemeClr val="bg1"/>
                </a:solidFill>
              </a:rPr>
              <a:t> with desolate </a:t>
            </a:r>
            <a:r>
              <a:rPr lang="it-IT" sz="2400" b="1" dirty="0" err="1">
                <a:solidFill>
                  <a:schemeClr val="bg1"/>
                </a:solidFill>
              </a:rPr>
              <a:t>landscapes</a:t>
            </a:r>
            <a:r>
              <a:rPr lang="it-IT" sz="2400" b="1" dirty="0">
                <a:solidFill>
                  <a:schemeClr val="bg1"/>
                </a:solidFill>
              </a:rPr>
              <a:t> and travels 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2448D42-BB15-E288-1D30-81F14B4D9F30}"/>
              </a:ext>
            </a:extLst>
          </p:cNvPr>
          <p:cNvSpPr txBox="1"/>
          <p:nvPr/>
        </p:nvSpPr>
        <p:spPr>
          <a:xfrm>
            <a:off x="1510137" y="3969629"/>
            <a:ext cx="5161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WHY AM I HERE?</a:t>
            </a:r>
          </a:p>
          <a:p>
            <a:pPr marL="342900" indent="-342900">
              <a:buFontTx/>
              <a:buChar char="-"/>
            </a:pPr>
            <a:r>
              <a:rPr lang="it-IT" sz="2400" b="1" dirty="0">
                <a:solidFill>
                  <a:schemeClr val="bg1"/>
                </a:solidFill>
              </a:rPr>
              <a:t>To know more </a:t>
            </a:r>
            <a:r>
              <a:rPr lang="it-IT" sz="2400" b="1" dirty="0" err="1">
                <a:solidFill>
                  <a:schemeClr val="bg1"/>
                </a:solidFill>
              </a:rPr>
              <a:t>about</a:t>
            </a:r>
            <a:r>
              <a:rPr lang="it-IT" sz="2400" b="1" dirty="0">
                <a:solidFill>
                  <a:schemeClr val="bg1"/>
                </a:solidFill>
              </a:rPr>
              <a:t> Phylogeny</a:t>
            </a:r>
          </a:p>
          <a:p>
            <a:pPr marL="342900" indent="-342900">
              <a:buFontTx/>
              <a:buChar char="-"/>
            </a:pPr>
            <a:r>
              <a:rPr lang="it-IT" sz="2400" b="1" dirty="0">
                <a:solidFill>
                  <a:schemeClr val="bg1"/>
                </a:solidFill>
              </a:rPr>
              <a:t>To </a:t>
            </a:r>
            <a:r>
              <a:rPr lang="it-IT" sz="2400" b="1" dirty="0" err="1">
                <a:solidFill>
                  <a:schemeClr val="bg1"/>
                </a:solidFill>
              </a:rPr>
              <a:t>understand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how</a:t>
            </a:r>
            <a:r>
              <a:rPr lang="it-IT" sz="2400" b="1" dirty="0">
                <a:solidFill>
                  <a:schemeClr val="bg1"/>
                </a:solidFill>
              </a:rPr>
              <a:t> to face </a:t>
            </a:r>
            <a:r>
              <a:rPr lang="it-IT" sz="2400" b="1" dirty="0" err="1">
                <a:solidFill>
                  <a:schemeClr val="bg1"/>
                </a:solidFill>
              </a:rPr>
              <a:t>amount</a:t>
            </a:r>
            <a:r>
              <a:rPr lang="it-IT" sz="2400" b="1" dirty="0">
                <a:solidFill>
                  <a:schemeClr val="bg1"/>
                </a:solidFill>
              </a:rPr>
              <a:t> of </a:t>
            </a:r>
            <a:r>
              <a:rPr lang="it-IT" sz="2400" b="1" dirty="0" err="1">
                <a:solidFill>
                  <a:schemeClr val="bg1"/>
                </a:solidFill>
              </a:rPr>
              <a:t>sequencing</a:t>
            </a:r>
            <a:r>
              <a:rPr lang="it-IT" sz="2400" b="1" dirty="0">
                <a:solidFill>
                  <a:schemeClr val="bg1"/>
                </a:solidFill>
              </a:rPr>
              <a:t> data</a:t>
            </a:r>
          </a:p>
          <a:p>
            <a:pPr marL="342900" indent="-342900">
              <a:buFontTx/>
              <a:buChar char="-"/>
            </a:pPr>
            <a:r>
              <a:rPr lang="it-IT" sz="2400" b="1" dirty="0">
                <a:solidFill>
                  <a:schemeClr val="bg1"/>
                </a:solidFill>
              </a:rPr>
              <a:t>To know scientists (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5" name="Immagine 54" descr="Immagine che contiene rettile, lucertola, mammifero, Squamati&#10;&#10;Descrizione generata automaticamente">
            <a:extLst>
              <a:ext uri="{FF2B5EF4-FFF2-40B4-BE49-F238E27FC236}">
                <a16:creationId xmlns:a16="http://schemas.microsoft.com/office/drawing/2014/main" id="{E9ACE6C2-5C49-D9AF-6CE0-8BDCCD88B3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12" t="20691" b="13107"/>
          <a:stretch/>
        </p:blipFill>
        <p:spPr>
          <a:xfrm>
            <a:off x="9368020" y="2960233"/>
            <a:ext cx="2730059" cy="3105881"/>
          </a:xfrm>
          <a:prstGeom prst="rect">
            <a:avLst/>
          </a:prstGeom>
          <a:effectLst>
            <a:glow>
              <a:schemeClr val="accent1">
                <a:alpha val="30349"/>
              </a:schemeClr>
            </a:glow>
            <a:softEdge rad="88900"/>
          </a:effectLst>
        </p:spPr>
      </p:pic>
      <p:pic>
        <p:nvPicPr>
          <p:cNvPr id="3" name="Immagine 2" descr="Immagine che contiene occhi, primo piano, aria aperta, terreno&#10;&#10;Descrizione generata automaticamente">
            <a:extLst>
              <a:ext uri="{FF2B5EF4-FFF2-40B4-BE49-F238E27FC236}">
                <a16:creationId xmlns:a16="http://schemas.microsoft.com/office/drawing/2014/main" id="{A95E973A-E0F0-98BA-C570-3F89629C22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591" r="4488" b="2301"/>
          <a:stretch/>
        </p:blipFill>
        <p:spPr>
          <a:xfrm>
            <a:off x="6990513" y="3011756"/>
            <a:ext cx="2639032" cy="287755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9" name="Immagine 48" descr="Immagine che contiene invertebrato, insetto, parassita, artropode&#10;&#10;Descrizione generata automaticamente">
            <a:extLst>
              <a:ext uri="{FF2B5EF4-FFF2-40B4-BE49-F238E27FC236}">
                <a16:creationId xmlns:a16="http://schemas.microsoft.com/office/drawing/2014/main" id="{9FDCAAE9-DEDA-FB3E-6BA9-640055D92A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742" t="25094" r="13464" b="25500"/>
          <a:stretch/>
        </p:blipFill>
        <p:spPr>
          <a:xfrm>
            <a:off x="9059327" y="261376"/>
            <a:ext cx="2944831" cy="3040876"/>
          </a:xfrm>
          <a:prstGeom prst="rect">
            <a:avLst/>
          </a:prstGeom>
          <a:effectLst>
            <a:glow>
              <a:schemeClr val="accent2">
                <a:lumMod val="75000"/>
                <a:alpha val="30110"/>
              </a:schemeClr>
            </a:glow>
            <a:softEdge rad="88900"/>
          </a:effectLst>
        </p:spPr>
      </p:pic>
      <p:pic>
        <p:nvPicPr>
          <p:cNvPr id="51" name="Immagine 50" descr="Immagine che contiene invertebrato, persona, artropode, cavalletta&#10;&#10;Descrizione generata automaticamente">
            <a:extLst>
              <a:ext uri="{FF2B5EF4-FFF2-40B4-BE49-F238E27FC236}">
                <a16:creationId xmlns:a16="http://schemas.microsoft.com/office/drawing/2014/main" id="{ED2DB0B8-E0D0-DDF8-8853-1578749B6F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673" t="15918" r="11122" b="12217"/>
          <a:stretch/>
        </p:blipFill>
        <p:spPr>
          <a:xfrm>
            <a:off x="7076008" y="113062"/>
            <a:ext cx="2468042" cy="3023977"/>
          </a:xfrm>
          <a:prstGeom prst="rect">
            <a:avLst/>
          </a:prstGeom>
          <a:effectLst>
            <a:glow>
              <a:schemeClr val="accent2">
                <a:lumMod val="75000"/>
                <a:alpha val="30106"/>
              </a:schemeClr>
            </a:glo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66090255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77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Calisto MT</vt:lpstr>
      <vt:lpstr>Univers Condensed</vt:lpstr>
      <vt:lpstr>ChronicleVTI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Friso Giacomo</dc:creator>
  <cp:lastModifiedBy>Friso Giacomo</cp:lastModifiedBy>
  <cp:revision>5</cp:revision>
  <dcterms:created xsi:type="dcterms:W3CDTF">2023-06-05T16:18:57Z</dcterms:created>
  <dcterms:modified xsi:type="dcterms:W3CDTF">2023-06-06T09:30:53Z</dcterms:modified>
</cp:coreProperties>
</file>