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a Lazazzara" userId="c859e99c313e764c" providerId="LiveId" clId="{B4D83670-7123-4F8F-B8F2-D4F08F1BD777}"/>
    <pc:docChg chg="undo redo custSel modSld">
      <pc:chgData name="Valentina Lazazzara" userId="c859e99c313e764c" providerId="LiveId" clId="{B4D83670-7123-4F8F-B8F2-D4F08F1BD777}" dt="2023-06-06T11:51:40.809" v="541"/>
      <pc:docMkLst>
        <pc:docMk/>
      </pc:docMkLst>
      <pc:sldChg chg="addSp delSp modSp mod modAnim">
        <pc:chgData name="Valentina Lazazzara" userId="c859e99c313e764c" providerId="LiveId" clId="{B4D83670-7123-4F8F-B8F2-D4F08F1BD777}" dt="2023-06-06T11:51:40.809" v="541"/>
        <pc:sldMkLst>
          <pc:docMk/>
          <pc:sldMk cId="3146587485" sldId="256"/>
        </pc:sldMkLst>
        <pc:spChg chg="del">
          <ac:chgData name="Valentina Lazazzara" userId="c859e99c313e764c" providerId="LiveId" clId="{B4D83670-7123-4F8F-B8F2-D4F08F1BD777}" dt="2023-06-06T06:35:05.232" v="0" actId="478"/>
          <ac:spMkLst>
            <pc:docMk/>
            <pc:sldMk cId="3146587485" sldId="256"/>
            <ac:spMk id="2" creationId="{5AE9AD0A-0E27-6467-23FC-0AD9A25C70C5}"/>
          </ac:spMkLst>
        </pc:spChg>
        <pc:spChg chg="del">
          <ac:chgData name="Valentina Lazazzara" userId="c859e99c313e764c" providerId="LiveId" clId="{B4D83670-7123-4F8F-B8F2-D4F08F1BD777}" dt="2023-06-06T06:35:08.630" v="1" actId="478"/>
          <ac:spMkLst>
            <pc:docMk/>
            <pc:sldMk cId="3146587485" sldId="256"/>
            <ac:spMk id="3" creationId="{59814BEC-1083-2E76-EDCD-CF28B9011025}"/>
          </ac:spMkLst>
        </pc:spChg>
        <pc:spChg chg="add mod">
          <ac:chgData name="Valentina Lazazzara" userId="c859e99c313e764c" providerId="LiveId" clId="{B4D83670-7123-4F8F-B8F2-D4F08F1BD777}" dt="2023-06-06T06:42:14.637" v="265" actId="1076"/>
          <ac:spMkLst>
            <pc:docMk/>
            <pc:sldMk cId="3146587485" sldId="256"/>
            <ac:spMk id="4" creationId="{067994CC-73DE-B76E-8203-C22256463FA4}"/>
          </ac:spMkLst>
        </pc:spChg>
        <pc:spChg chg="add mod">
          <ac:chgData name="Valentina Lazazzara" userId="c859e99c313e764c" providerId="LiveId" clId="{B4D83670-7123-4F8F-B8F2-D4F08F1BD777}" dt="2023-06-06T06:43:54.432" v="339" actId="21"/>
          <ac:spMkLst>
            <pc:docMk/>
            <pc:sldMk cId="3146587485" sldId="256"/>
            <ac:spMk id="6" creationId="{9C680BBE-6265-9BBF-8DC6-9675B3A662EA}"/>
          </ac:spMkLst>
        </pc:spChg>
        <pc:spChg chg="add mod">
          <ac:chgData name="Valentina Lazazzara" userId="c859e99c313e764c" providerId="LiveId" clId="{B4D83670-7123-4F8F-B8F2-D4F08F1BD777}" dt="2023-06-06T11:50:35.111" v="518" actId="1036"/>
          <ac:spMkLst>
            <pc:docMk/>
            <pc:sldMk cId="3146587485" sldId="256"/>
            <ac:spMk id="10" creationId="{25316EC8-54ED-F38E-27F8-7312383D6353}"/>
          </ac:spMkLst>
        </pc:spChg>
        <pc:spChg chg="add mod">
          <ac:chgData name="Valentina Lazazzara" userId="c859e99c313e764c" providerId="LiveId" clId="{B4D83670-7123-4F8F-B8F2-D4F08F1BD777}" dt="2023-06-06T11:51:10.460" v="539" actId="2711"/>
          <ac:spMkLst>
            <pc:docMk/>
            <pc:sldMk cId="3146587485" sldId="256"/>
            <ac:spMk id="12" creationId="{25429D41-CD92-3ECF-F9BF-BA30FC2BDF1B}"/>
          </ac:spMkLst>
        </pc:spChg>
        <pc:picChg chg="add mod">
          <ac:chgData name="Valentina Lazazzara" userId="c859e99c313e764c" providerId="LiveId" clId="{B4D83670-7123-4F8F-B8F2-D4F08F1BD777}" dt="2023-06-06T06:37:28.458" v="114" actId="14100"/>
          <ac:picMkLst>
            <pc:docMk/>
            <pc:sldMk cId="3146587485" sldId="256"/>
            <ac:picMk id="5" creationId="{EB732808-4533-9181-D1A0-A2F616687E92}"/>
          </ac:picMkLst>
        </pc:picChg>
        <pc:picChg chg="add mod">
          <ac:chgData name="Valentina Lazazzara" userId="c859e99c313e764c" providerId="LiveId" clId="{B4D83670-7123-4F8F-B8F2-D4F08F1BD777}" dt="2023-06-06T11:50:35.111" v="518" actId="1036"/>
          <ac:picMkLst>
            <pc:docMk/>
            <pc:sldMk cId="3146587485" sldId="256"/>
            <ac:picMk id="7" creationId="{62E2B6F3-7B8B-ABDA-B774-FD2485E8D25B}"/>
          </ac:picMkLst>
        </pc:picChg>
        <pc:picChg chg="add mod">
          <ac:chgData name="Valentina Lazazzara" userId="c859e99c313e764c" providerId="LiveId" clId="{B4D83670-7123-4F8F-B8F2-D4F08F1BD777}" dt="2023-06-06T11:50:35.111" v="518" actId="1036"/>
          <ac:picMkLst>
            <pc:docMk/>
            <pc:sldMk cId="3146587485" sldId="256"/>
            <ac:picMk id="8" creationId="{AD29E312-D3A0-423B-ECCF-BEF1DCBC96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51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45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68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24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54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03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80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83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09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7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07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00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7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22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59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90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254AAD-E565-48C0-A993-DAA4A65576F0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D22C8F-6C00-40E0-9CB8-35F291A3F7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86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994CC-73DE-B76E-8203-C22256463FA4}"/>
              </a:ext>
            </a:extLst>
          </p:cNvPr>
          <p:cNvSpPr txBox="1"/>
          <p:nvPr/>
        </p:nvSpPr>
        <p:spPr>
          <a:xfrm>
            <a:off x="319087" y="245079"/>
            <a:ext cx="6811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Helvetica" panose="020B0604020202020204" pitchFamily="34" charset="0"/>
                <a:cs typeface="Helvetica" panose="020B0604020202020204" pitchFamily="34" charset="0"/>
              </a:rPr>
              <a:t>Valentina Lazazzara</a:t>
            </a:r>
          </a:p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Research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fellow</a:t>
            </a:r>
          </a:p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Crop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Science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Research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Group, Scuola Superiore Sant’Anna Pisa</a:t>
            </a:r>
          </a:p>
        </p:txBody>
      </p:sp>
      <p:pic>
        <p:nvPicPr>
          <p:cNvPr id="5" name="Picture 2" descr="Partnership ONAOSI e Scuola Superiore Sant'Anna di Pisa">
            <a:extLst>
              <a:ext uri="{FF2B5EF4-FFF2-40B4-BE49-F238E27FC236}">
                <a16:creationId xmlns:a16="http://schemas.microsoft.com/office/drawing/2014/main" id="{EB732808-4533-9181-D1A0-A2F61668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098" y="291730"/>
            <a:ext cx="2393815" cy="107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9">
            <a:extLst>
              <a:ext uri="{FF2B5EF4-FFF2-40B4-BE49-F238E27FC236}">
                <a16:creationId xmlns:a16="http://schemas.microsoft.com/office/drawing/2014/main" id="{9C680BBE-6265-9BBF-8DC6-9675B3A662EA}"/>
              </a:ext>
            </a:extLst>
          </p:cNvPr>
          <p:cNvSpPr/>
          <p:nvPr/>
        </p:nvSpPr>
        <p:spPr>
          <a:xfrm>
            <a:off x="213546" y="1938529"/>
            <a:ext cx="10936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Scientific interests</a:t>
            </a:r>
            <a:endParaRPr lang="en-GB" sz="1800" b="1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</a:t>
            </a:r>
            <a:r>
              <a:rPr lang="en-US" sz="18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olecular and physiological interactions between plants and beneficial/phytopathogenic microorganisms</a:t>
            </a:r>
            <a:endParaRPr lang="en-GB" sz="18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37" descr="A picture containing table, indoor, vegetable&#10;&#10;Description automatically generated">
            <a:extLst>
              <a:ext uri="{FF2B5EF4-FFF2-40B4-BE49-F238E27FC236}">
                <a16:creationId xmlns:a16="http://schemas.microsoft.com/office/drawing/2014/main" id="{62E2B6F3-7B8B-ABDA-B774-FD2485E8D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r="21539" b="4612"/>
          <a:stretch/>
        </p:blipFill>
        <p:spPr>
          <a:xfrm>
            <a:off x="10124920" y="3342244"/>
            <a:ext cx="1747993" cy="1368819"/>
          </a:xfrm>
          <a:prstGeom prst="rect">
            <a:avLst/>
          </a:prstGeom>
        </p:spPr>
      </p:pic>
      <p:pic>
        <p:nvPicPr>
          <p:cNvPr id="8" name="Immagine 3">
            <a:extLst>
              <a:ext uri="{FF2B5EF4-FFF2-40B4-BE49-F238E27FC236}">
                <a16:creationId xmlns:a16="http://schemas.microsoft.com/office/drawing/2014/main" id="{AD29E312-D3A0-423B-ECCF-BEF1DCBC9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468" y="3342244"/>
            <a:ext cx="994660" cy="1156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316EC8-54ED-F38E-27F8-7312383D6353}"/>
              </a:ext>
            </a:extLst>
          </p:cNvPr>
          <p:cNvSpPr txBox="1"/>
          <p:nvPr/>
        </p:nvSpPr>
        <p:spPr>
          <a:xfrm>
            <a:off x="213546" y="3342244"/>
            <a:ext cx="8717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Study of the i</a:t>
            </a:r>
            <a:r>
              <a:rPr lang="en-GB" sz="1800" dirty="0">
                <a:latin typeface="Helvetica" panose="020B0604020202020204" pitchFamily="34" charset="0"/>
                <a:cs typeface="Helvetica" panose="020B0604020202020204" pitchFamily="34" charset="0"/>
              </a:rPr>
              <a:t>mpact of </a:t>
            </a:r>
            <a:r>
              <a:rPr lang="en-GB" i="1" dirty="0">
                <a:latin typeface="Helvetica" panose="020B0604020202020204" pitchFamily="34" charset="0"/>
                <a:cs typeface="Helvetica" panose="020B0604020202020204" pitchFamily="34" charset="0"/>
              </a:rPr>
              <a:t>Serendipita indica </a:t>
            </a:r>
            <a:r>
              <a:rPr lang="en-GB" sz="1800" dirty="0">
                <a:latin typeface="Helvetica" panose="020B0604020202020204" pitchFamily="34" charset="0"/>
                <a:cs typeface="Helvetica" panose="020B0604020202020204" pitchFamily="34" charset="0"/>
              </a:rPr>
              <a:t>on drought stress tolerance of tomato</a:t>
            </a: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big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(i.e., bioinformatics, amplicon seq.) </a:t>
            </a:r>
          </a:p>
          <a:p>
            <a:pPr algn="just"/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nalysis of different genomes of </a:t>
            </a:r>
            <a:r>
              <a:rPr lang="en-GB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indica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29D41-CD92-3ECF-F9BF-BA30FC2BDF1B}"/>
              </a:ext>
            </a:extLst>
          </p:cNvPr>
          <p:cNvSpPr txBox="1"/>
          <p:nvPr/>
        </p:nvSpPr>
        <p:spPr>
          <a:xfrm>
            <a:off x="2722206" y="499849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“I used MEGA once…” </a:t>
            </a:r>
            <a:endParaRPr lang="it-IT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317</TotalTime>
  <Words>67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Calisto MT</vt:lpstr>
      <vt:lpstr>Helvetica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 Lazazzara</dc:creator>
  <cp:lastModifiedBy>Valentina Lazazzara</cp:lastModifiedBy>
  <cp:revision>1</cp:revision>
  <dcterms:created xsi:type="dcterms:W3CDTF">2023-06-05T09:28:11Z</dcterms:created>
  <dcterms:modified xsi:type="dcterms:W3CDTF">2023-06-06T11:51:49Z</dcterms:modified>
</cp:coreProperties>
</file>