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D94CD-9FF8-F475-0C91-F12F613F6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ED01440-C140-B76E-1644-4901D0337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310604-A1FC-50A8-395C-07ECBBA7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6A0523-D2FF-38B7-2BB8-6AA74559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E3CDE3-E0FD-0BE6-45DA-F124337F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1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047CA-B167-36AB-0D1A-3033BF0B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AFE2C4-DCB1-F2FF-528A-33D65918C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9AC5B4-4547-34A6-9E6B-7B7015A1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EAF3EF-4AF8-6D1A-AB0A-8F08CCAE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8A525-C604-8C73-081C-48ACB3AA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6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D8EE43E-A882-49C2-A2DD-65DF107E6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A5FFEF-FD67-631C-7E77-3B2BA7B0A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8A2F99-374E-B3AB-5F8D-1A61AC4C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D643F6-C419-A33C-01D9-705E777B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4ED42B-A322-DD70-4C21-333B6BD6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66CB7-5ED1-E180-B6ED-89EB6A85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7D6632-6BB6-2B04-1F68-83B17623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00102-DBE8-7473-997E-6B62BDE4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FCCF42-3535-1531-2F8A-F325AC00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05B562-125B-E3E4-150E-A1DC1FA8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0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9D926-8836-17DD-2B2F-35F9DB5A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5618FB-8F55-A3D2-465B-C6228034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071BEE-ED81-5758-0999-4FA83AEA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6A4844-F880-4CF7-A523-98422DC6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3BF974-7471-97A2-A437-CC38CF53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75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88A23-8073-648A-7E9D-894748E9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2537E3-FD81-2F8F-5F6A-43F8997B7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36F457-8AC5-CE91-2FF8-E655EDC92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1E44A0-9971-4735-E259-5CF87364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3FEF96-3B56-D39E-817D-4FA8F335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9609BF-0F9B-8882-4FEE-75553245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0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276B1-D2B2-F1DA-D2F8-6694F1D8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B51C66-2A80-8A89-7C92-E691E70D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FDF2CA-976D-E2E7-B943-86C6E079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5DA0C4-DD67-ABB0-676C-7D5AC3C48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1B4533-66A2-2D67-D5BF-7F7BCB1E3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AFCD4F-518B-043A-F113-0947F78C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84EB71A-C51E-7AFF-53FE-F8CA3143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FE72514-F937-20B5-D9F2-77419B9B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3064BD-77A4-284B-A9F5-B4B56A64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BE930F-BB16-98BA-CBFF-8FB4B811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E4727F-BCCD-59C6-3059-13023B7F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522FA8-C970-2AF3-462A-0CD52D1C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92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BCE23E-73EE-98F0-3D11-F7A122D1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2F1A35-7FC4-7294-F7A3-16092936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A7C88A-C801-D892-8F57-13980B3E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4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3251B7-EFA5-53F8-5380-D9A94660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CE7587-2CC8-9803-33C3-7B093ECE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E680C-D619-6D33-4263-A06BA249A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7138F7-79FB-682D-CB68-03A71EEE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4565E0-F754-5032-9487-A70B1DA8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3DDC1B-F4EE-3263-ED54-A728C196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46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059DA-C3EC-26FF-3E24-FEAA3B6C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B65ADD-313F-3852-0751-B1BC95B24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453410-B334-BF7A-B911-E3ECF707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D2B048-FBDE-9B07-39AB-F6E2D43C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1B6A7F-4ECC-D3D3-97E7-B37EFF20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B05BE6-1DF7-FECF-2583-8991AF4E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7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3DF5763-CD62-72FC-BA19-DD9D5C0C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870092-AAD8-35AB-605F-2486D933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B273FD-3552-91E3-D56B-A0FE9C385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68A7-1F95-4348-8B6C-5887DA4463D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95BBD4-5A3E-A533-6956-EA05EBBDE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15BB68-9F5F-BF01-CA6B-8198244B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6DA19-9A03-49DE-9B87-CE746EE379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8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8" descr="Immagine che contiene persona, oggetto da esterni&#10;&#10;Descrizione generata automaticamente">
            <a:extLst>
              <a:ext uri="{FF2B5EF4-FFF2-40B4-BE49-F238E27FC236}">
                <a16:creationId xmlns:a16="http://schemas.microsoft.com/office/drawing/2014/main" id="{906D0E1C-EB1B-57D4-66E1-BD4B094C4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" r="-2" b="5307"/>
          <a:stretch/>
        </p:blipFill>
        <p:spPr bwMode="auto">
          <a:xfrm>
            <a:off x="7381876" y="1"/>
            <a:ext cx="4796673" cy="2499220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 descr="Immagine che contiene compleanno&#10;&#10;Descrizione generata automaticamente">
            <a:extLst>
              <a:ext uri="{FF2B5EF4-FFF2-40B4-BE49-F238E27FC236}">
                <a16:creationId xmlns:a16="http://schemas.microsoft.com/office/drawing/2014/main" id="{DE6278A2-79BA-A40D-8FF0-5667DF15C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59" r="-1" b="-1"/>
          <a:stretch/>
        </p:blipFill>
        <p:spPr>
          <a:xfrm>
            <a:off x="4649033" y="-6235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DAE73D0F-946E-8767-B124-B76835F8C7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17628" r="2" b="28150"/>
          <a:stretch/>
        </p:blipFill>
        <p:spPr>
          <a:xfrm>
            <a:off x="1" y="2699846"/>
            <a:ext cx="7122523" cy="4197911"/>
          </a:xfrm>
          <a:custGeom>
            <a:avLst/>
            <a:gdLst/>
            <a:ahLst/>
            <a:cxnLst/>
            <a:rect l="l" t="t" r="r" b="b"/>
            <a:pathLst>
              <a:path w="7122523" h="4197911">
                <a:moveTo>
                  <a:pt x="0" y="0"/>
                </a:moveTo>
                <a:lnTo>
                  <a:pt x="7122523" y="0"/>
                </a:lnTo>
                <a:lnTo>
                  <a:pt x="5177382" y="4197911"/>
                </a:lnTo>
                <a:lnTo>
                  <a:pt x="5171159" y="4197911"/>
                </a:lnTo>
                <a:lnTo>
                  <a:pt x="3981368" y="4197911"/>
                </a:lnTo>
                <a:lnTo>
                  <a:pt x="2331323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95" name="Freeform 43">
            <a:extLst>
              <a:ext uri="{FF2B5EF4-FFF2-40B4-BE49-F238E27FC236}">
                <a16:creationId xmlns:a16="http://schemas.microsoft.com/office/drawing/2014/main" id="{AAD8F19F-4A55-467B-BED0-8837659A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53050" y="2660089"/>
            <a:ext cx="6838950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64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F31EAA-C5C2-1DA6-6B4F-38F21F17D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4" y="4189864"/>
            <a:ext cx="4997354" cy="216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Elisa Nocella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72FF7B-4AC6-24F2-874F-4CF4739AF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3112" y="3264674"/>
            <a:ext cx="4234642" cy="8266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PhD student in Environmental and Evolutionary Biology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42D75D-4A94-F584-AD68-7D01CC877880}"/>
              </a:ext>
            </a:extLst>
          </p:cNvPr>
          <p:cNvSpPr txBox="1"/>
          <p:nvPr/>
        </p:nvSpPr>
        <p:spPr>
          <a:xfrm>
            <a:off x="7364348" y="5226578"/>
            <a:ext cx="4539911" cy="1487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Researching interests: molecular macroevolutionary pattern of different families of marine corallivorous gastropods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2A612550-E45F-A27C-B9EF-3CB5DD8DE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440" y="39397"/>
            <a:ext cx="2146458" cy="216288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49779EC9-D39D-868D-0E89-E96E8F0C5BB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64" y="-8813"/>
            <a:ext cx="2554214" cy="21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42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Elisa Nocella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Elisa Nocella</dc:title>
  <dc:creator>Elisa Nocella</dc:creator>
  <cp:lastModifiedBy>Elisa Nocella</cp:lastModifiedBy>
  <cp:revision>5</cp:revision>
  <dcterms:created xsi:type="dcterms:W3CDTF">2023-06-06T07:15:50Z</dcterms:created>
  <dcterms:modified xsi:type="dcterms:W3CDTF">2023-06-06T09:54:18Z</dcterms:modified>
</cp:coreProperties>
</file>