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14A4C-3C03-4343-A6FC-AC29D08CB6A7}" v="579" dt="2023-06-05T15:47:0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10BC8D6-A97D-9ECB-4C22-33FDAD73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73" y="111042"/>
            <a:ext cx="1275849" cy="45970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EE29A3E-2E1E-F22A-504B-848D56C4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" y="191754"/>
            <a:ext cx="1800225" cy="1000125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DB3B65B-ECEE-9B43-8F74-6B12529DC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866" y="115302"/>
            <a:ext cx="1095375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70A78-16FD-B828-E834-0265D3C262E7}"/>
              </a:ext>
            </a:extLst>
          </p:cNvPr>
          <p:cNvSpPr txBox="1"/>
          <p:nvPr/>
        </p:nvSpPr>
        <p:spPr>
          <a:xfrm>
            <a:off x="2115552" y="621632"/>
            <a:ext cx="772026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Sitka Text"/>
                <a:cs typeface="Calibri"/>
              </a:rPr>
              <a:t>ITA*PHY Workshop</a:t>
            </a:r>
            <a:endParaRPr lang="en-US" sz="1400" b="1">
              <a:latin typeface="Sitka Text"/>
            </a:endParaRPr>
          </a:p>
          <a:p>
            <a:pPr algn="ctr"/>
            <a:r>
              <a:rPr lang="en-US" sz="1200" dirty="0">
                <a:latin typeface="Sitka Text"/>
                <a:cs typeface="Calibri"/>
              </a:rPr>
              <a:t>Trento 6-9/6/2023</a:t>
            </a:r>
          </a:p>
          <a:p>
            <a:pPr algn="ctr"/>
            <a:endParaRPr lang="en-US" sz="600" dirty="0">
              <a:latin typeface="Sitka Text"/>
              <a:cs typeface="Calibri"/>
            </a:endParaRPr>
          </a:p>
          <a:p>
            <a:pPr algn="ctr"/>
            <a:r>
              <a:rPr lang="en-US" sz="1400" dirty="0">
                <a:latin typeface="Sitka Text"/>
                <a:cs typeface="Calibri"/>
              </a:rPr>
              <a:t>Giovanni Piccinini</a:t>
            </a:r>
          </a:p>
          <a:p>
            <a:pPr algn="ctr"/>
            <a:r>
              <a:rPr lang="en-US" sz="1100" dirty="0">
                <a:latin typeface="Sitka Text"/>
                <a:cs typeface="Calibri"/>
              </a:rPr>
              <a:t>Postdoc at the University of Bologna</a:t>
            </a:r>
          </a:p>
          <a:p>
            <a:pPr algn="ctr"/>
            <a:r>
              <a:rPr lang="en-US" sz="1100" dirty="0">
                <a:latin typeface="Sitka Text"/>
                <a:cs typeface="Calibri"/>
              </a:rPr>
              <a:t>Department of Biological, Geological, and Environmental Sciences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5C16A0AB-16B7-BB33-9779-77DEB181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15" y="4244074"/>
            <a:ext cx="4437648" cy="2490670"/>
          </a:xfrm>
          <a:prstGeom prst="rect">
            <a:avLst/>
          </a:prstGeom>
        </p:spPr>
      </p:pic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A3D505-D413-A99C-1929-3B4E16B40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84" y="2815078"/>
            <a:ext cx="3384883" cy="1368210"/>
          </a:xfrm>
          <a:prstGeom prst="rect">
            <a:avLst/>
          </a:prstGeom>
        </p:spPr>
      </p:pic>
      <p:pic>
        <p:nvPicPr>
          <p:cNvPr id="3" name="Picture 6" descr="Diagram, sunburst chart&#10;&#10;Description automatically generated">
            <a:extLst>
              <a:ext uri="{FF2B5EF4-FFF2-40B4-BE49-F238E27FC236}">
                <a16:creationId xmlns:a16="http://schemas.microsoft.com/office/drawing/2014/main" id="{DF317B6E-BA71-EAF9-A3E9-5E80CB4A4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585" y="2812031"/>
            <a:ext cx="4557963" cy="3860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C26E4-2D3D-4BF2-36C7-22193DD94EEB}"/>
              </a:ext>
            </a:extLst>
          </p:cNvPr>
          <p:cNvSpPr txBox="1"/>
          <p:nvPr/>
        </p:nvSpPr>
        <p:spPr>
          <a:xfrm>
            <a:off x="902368" y="1844842"/>
            <a:ext cx="33588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Sitka Text"/>
                <a:cs typeface="Calibri"/>
              </a:rPr>
              <a:t>Mitonuclear</a:t>
            </a:r>
            <a:r>
              <a:rPr lang="en-US" dirty="0">
                <a:latin typeface="Sitka Text"/>
                <a:cs typeface="Calibri"/>
              </a:rPr>
              <a:t> coevolution</a:t>
            </a:r>
            <a:endParaRPr lang="en-US" dirty="0"/>
          </a:p>
          <a:p>
            <a:pPr algn="ctr"/>
            <a:r>
              <a:rPr lang="en-US" dirty="0" err="1">
                <a:latin typeface="Sitka Text"/>
                <a:cs typeface="Calibri"/>
              </a:rPr>
              <a:t>dN</a:t>
            </a:r>
            <a:r>
              <a:rPr lang="en-US" dirty="0">
                <a:latin typeface="Sitka Text"/>
                <a:cs typeface="Calibri"/>
              </a:rPr>
              <a:t>/</a:t>
            </a:r>
            <a:r>
              <a:rPr lang="en-US" dirty="0" err="1">
                <a:latin typeface="Sitka Text"/>
                <a:cs typeface="Calibri"/>
              </a:rPr>
              <a:t>dS</a:t>
            </a:r>
            <a:endParaRPr lang="en-US" dirty="0">
              <a:latin typeface="Sitka Text"/>
              <a:cs typeface="Calibri"/>
            </a:endParaRPr>
          </a:p>
          <a:p>
            <a:pPr algn="ctr"/>
            <a:r>
              <a:rPr lang="en-US" dirty="0">
                <a:latin typeface="Sitka Text"/>
                <a:cs typeface="Calibri"/>
              </a:rPr>
              <a:t>Convergent evolution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56844-D2B3-6DEB-B12F-6412D8C94716}"/>
              </a:ext>
            </a:extLst>
          </p:cNvPr>
          <p:cNvSpPr txBox="1"/>
          <p:nvPr/>
        </p:nvSpPr>
        <p:spPr>
          <a:xfrm>
            <a:off x="8552447" y="1985209"/>
            <a:ext cx="3358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Sitka Text"/>
                <a:cs typeface="Calibri"/>
              </a:rPr>
              <a:t>Gene family evolution and deep domain homology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23441-61F8-1721-7228-B84CAA62812D}"/>
              </a:ext>
            </a:extLst>
          </p:cNvPr>
          <p:cNvSpPr txBox="1"/>
          <p:nvPr/>
        </p:nvSpPr>
        <p:spPr>
          <a:xfrm>
            <a:off x="5283868" y="2075446"/>
            <a:ext cx="3358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Sitka Text"/>
                <a:cs typeface="Calibri"/>
              </a:rPr>
              <a:t>Germline-related genes</a:t>
            </a:r>
            <a:endParaRPr lang="en-US" dirty="0">
              <a:latin typeface="Calibri" panose="020F0502020204030204"/>
              <a:cs typeface="Calibri"/>
            </a:endParaRPr>
          </a:p>
          <a:p>
            <a:pPr algn="ctr"/>
            <a:endParaRPr lang="en-US" dirty="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2023-06-05T14:57:54Z</dcterms:created>
  <dcterms:modified xsi:type="dcterms:W3CDTF">2023-06-05T15:47:12Z</dcterms:modified>
</cp:coreProperties>
</file>