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4"/>
  </p:normalViewPr>
  <p:slideViewPr>
    <p:cSldViewPr snapToGrid="0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AE97A-68A0-71EB-D2FD-5D0DC79D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1EA95B-E646-8460-495F-4AE000737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68A9ED-71FC-095C-0AF9-477EA4E8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8CD6DF-E076-B11F-D032-E1A6B651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BB1635-F71D-9329-D4C3-E19037AB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6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2704-765B-0117-4359-CA71A2E7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97E360-4B89-1CC4-A333-626CF40D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573D71-35BB-BC77-CE78-FB5FD4B4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CBEC6A-9A8F-8FA8-34FE-E9F026AA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EB7DCC-49C0-6A33-8D49-79F0123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12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141B7D-CF29-FAD3-DE12-D1B50D98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9FE6A33-FC16-985D-FB20-836C6D642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E05E73-6805-9700-F0DF-C6518E10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2C5199-FB17-1B2C-8CEA-E32C850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9563-33DB-801D-3A75-CA99E6D7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02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9B964-64A1-C712-DDC3-A53BA834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A6927F-D737-283D-740F-116CD77D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7818121-8796-4B7E-CF1A-464D15EE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55ACFE-F45B-B5C3-05F3-DFEC4FBB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E22C39-0A63-B780-331E-3ADA4DC8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17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AAF8A-5520-C17C-BAB9-3F6DA95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E03887-435A-DE2B-B19E-8A547A08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E10594-1954-17E0-036A-7447FF57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698393-0703-7621-28C8-FAB70AAC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B2EC76-5E94-4728-E5CC-BF6CD64F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8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C8AA-FE48-F79A-A072-86FEE49C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40B6E3-24C8-6A9B-DEC9-CFD14691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0B3BD16-6103-BDF2-E712-76678439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427567-D975-5538-C996-6FDAB254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64648F-C66D-BA8A-6DB4-84BDE33E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CC26F2-EE0B-8F7E-8ADA-8F7C0562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979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8B4B4-F57D-F93B-C145-72974B4D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57872F-9DA7-80D2-1782-61BEE500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C310F6B-B048-7B46-7A39-E2C8C74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E2E5846-8041-22A8-6022-0AA930717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60917D5-FF52-797A-BB78-22CDF3AE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FCB7EF2-C49A-9B22-7481-DAC317C0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7C1B93-7966-469C-124D-0E4EF5B2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94E2D36-E322-25CB-EDED-4CC803D4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3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32A73-05CE-CE7E-6CEA-92D2E32F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D6FFCB9-4207-FF4E-BB6C-B11C9685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F93217-7203-A07B-9098-E145FC2D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5651D5-9740-34EB-8A12-CA08C3F4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9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1891D7-DF0B-A1AA-F601-3F484300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F38080D-5D0C-8BBC-7DA9-CC31CF6B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2414E3-61D6-A2E3-2B89-D9F5A11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0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47E4-7083-A185-76C5-80153D6B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2DF6A7-C33B-83B7-4085-92D41C86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56973D-EB6A-7AC2-3382-C952E497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4F7AFE-BE5D-2113-8074-3A26BB26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5960A1F-26B4-BFFB-6049-F65792FE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E272FB1-9A3E-9F73-4256-4471C27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17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CD412-8E86-4F27-A023-AACE3A0D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9C83C12-9170-7370-E851-DF255F741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A344A92-39E8-A73B-DF29-5A460799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4813E2-DC9E-F9A0-0D92-77CC0A05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E5DF32-A56D-08CD-441E-13DDCE8F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573EFA-40A7-74C6-71BB-245B85AC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03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0CECD2F-9F20-25C5-6CC2-D59E3AAD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8714AB-A4DA-80A7-E683-E4A9074F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15FB07-63DE-3FE0-4FF1-67912BF50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7A09-2701-154F-AD8B-D6DA556FB24A}" type="datetimeFigureOut">
              <a:rPr lang="pt-PT" smtClean="0"/>
              <a:t>04/06/23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9962EB-1070-0E61-25F9-933A3DDE0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5AABC4-3547-E95B-9510-04EFA6474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60E-34B2-2C4B-BE40-190BD84735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EC3DF-AD69-043F-A510-9D859FE9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/>
              <a:t>Patrícia</a:t>
            </a:r>
            <a:r>
              <a:rPr lang="it-IT" b="1" dirty="0"/>
              <a:t> Santos</a:t>
            </a:r>
            <a:br>
              <a:rPr lang="it-IT" b="1" dirty="0"/>
            </a:br>
            <a:r>
              <a:rPr lang="it-IT" sz="2000" dirty="0"/>
              <a:t>Post-doc </a:t>
            </a:r>
            <a:r>
              <a:rPr lang="it-IT" sz="2000" dirty="0" err="1"/>
              <a:t>researcher</a:t>
            </a:r>
            <a:endParaRPr lang="it-IT" sz="20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13C80-AB07-C72C-49C8-F7D0117D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My research interests focus on how genomic data are influenced by the demographic history of populations and on the methods used to improve our understanding of the evolutionary history of species.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 am currently working on:</a:t>
            </a:r>
          </a:p>
          <a:p>
            <a:r>
              <a:rPr lang="en-US" sz="1500" dirty="0"/>
              <a:t>Neolithic transition: ancient genomic data and personal ornaments ; metagenomics</a:t>
            </a:r>
            <a:r>
              <a:rPr lang="en-US" sz="1500" dirty="0">
                <a:latin typeface="+mn-lt"/>
              </a:rPr>
              <a:t>.</a:t>
            </a:r>
          </a:p>
          <a:p>
            <a:r>
              <a:rPr lang="en-US" sz="1500" dirty="0"/>
              <a:t>Conservation genomics: Apennine bear.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Understand the different methods of phylogenetic analysis and which method can be better for the study of species diversification and gene evolution.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42634E9E-99F2-0746-CA6B-D01E951378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6591" y="195328"/>
            <a:ext cx="2010485" cy="832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811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84</Words>
  <Application>Microsoft Macintosh PowerPoint</Application>
  <PresentationFormat>Ecrã Panorâmico</PresentationFormat>
  <Paragraphs>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Patrícia Santos Post-doc researcher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Patrícia Santos</dc:title>
  <dc:creator>Silva Santos Patricia  Alexandra</dc:creator>
  <cp:lastModifiedBy>Silva Santos Patricia  Alexandra</cp:lastModifiedBy>
  <cp:revision>7</cp:revision>
  <dcterms:created xsi:type="dcterms:W3CDTF">2023-06-04T16:29:06Z</dcterms:created>
  <dcterms:modified xsi:type="dcterms:W3CDTF">2023-06-06T13:26:22Z</dcterms:modified>
</cp:coreProperties>
</file>