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0"/>
  </p:normalViewPr>
  <p:slideViewPr>
    <p:cSldViewPr snapToGrid="0" snapToObjects="1">
      <p:cViewPr varScale="1">
        <p:scale>
          <a:sx n="82" d="100"/>
          <a:sy n="82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0A18CA-ED5A-F34F-9D73-B0443B701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27F435-D1B9-0A4E-843C-EC1A9195D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543ECD-22AE-BA4A-848E-CF03D9DC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491E-605C-9949-98C0-8A0AC9F8B739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D803AD-DBCE-0D48-984A-2804DAC7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8CB214-7945-C74B-AD25-024B3CB5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2BF2-F791-A542-B30C-66FF6B6B12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12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BC953-569D-AB43-9C3F-E95CDBAA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6BCD7F-F50C-B74B-9F91-805748EA3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C93520-3168-E444-86AE-46D382E6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491E-605C-9949-98C0-8A0AC9F8B739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AD23ED-4A8E-D74B-B7EF-855189D6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0AB8C7-DFAB-F242-B090-5CED127E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2BF2-F791-A542-B30C-66FF6B6B12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34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A4C9CB-8E70-814E-AD33-7B1DF9431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D70B4D-9752-5940-B547-7AD1C98C2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CD95E-5535-FD45-A457-3E5E87F8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491E-605C-9949-98C0-8A0AC9F8B739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5ED981-7A2A-E644-AEDB-870AC551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6AC9E7-8BDF-2743-91AB-9D8130FA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2BF2-F791-A542-B30C-66FF6B6B12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99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76AB0-69DE-E647-BF21-9D98F8DE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7691D1-8B0A-2A48-96AE-BFE6E9E9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77839B-2DD9-344F-BEAF-64803E74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491E-605C-9949-98C0-8A0AC9F8B739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2CDBF9-369E-9B4B-98BA-C7F10635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CC27C8-1523-354B-9539-316A784C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2BF2-F791-A542-B30C-66FF6B6B12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12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E0586-200D-6A4E-BC6F-132504B7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E85C9B-B8FD-3046-AAAD-2CB2447BB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42CF5E-54D1-DF47-A8AE-94E56067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491E-605C-9949-98C0-8A0AC9F8B739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85C850-7FEC-C34F-A2EE-7ED3D929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062685-0AA5-C341-98D6-23BF2CCE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2BF2-F791-A542-B30C-66FF6B6B12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34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6428A-3CBB-9D4D-8577-B6FFDD0F8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19E7B2-83AE-F64F-ABCD-16084D791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E6DFF4-3669-0549-9DAD-5B60E35B3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FED017-FC43-B249-899D-8D4089C0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491E-605C-9949-98C0-8A0AC9F8B739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911B58-D8B7-3841-9233-EF97B909C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CA3C66-A7F5-E941-B580-E927EEA8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2BF2-F791-A542-B30C-66FF6B6B12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9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88E5E5-BC72-DF49-A565-72989A32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27739D-4348-CD43-9DAC-4B2C926C6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50F583-526C-0F49-A68A-EFBF49C13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615FB44-EFAF-6548-8F18-7549D9884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4C8945-DFA3-264A-BAEB-19317A074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B69353D-9F69-B04E-8468-347F83DB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491E-605C-9949-98C0-8A0AC9F8B739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DCB6924-B848-3F48-A3E8-A2E700FA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5D7B38-D702-8D44-9E16-7CEFD380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2BF2-F791-A542-B30C-66FF6B6B12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43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BE8AC-A9BF-594C-B974-34E397CD8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681DCB-662C-D245-B4FB-3C7B6C99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491E-605C-9949-98C0-8A0AC9F8B739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86B26AC-4A41-6348-93AB-283232EB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408EF9-F70E-AB40-9A57-D7668DDE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2BF2-F791-A542-B30C-66FF6B6B12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86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0F04F92-A47C-FC4B-B192-D2AB1829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491E-605C-9949-98C0-8A0AC9F8B739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F2DA454-09F2-6E4C-99E8-A64FA406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11C3EE-4C79-6F4C-8001-9F77B53E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2BF2-F791-A542-B30C-66FF6B6B12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78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18EF5-11F2-2544-A655-93E929F77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877184-7D06-2747-A92A-A4D2FE047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14D1AB-0A08-384D-9F09-56A11A1FA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E8671D-F277-CB45-89A1-73B2A5C3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491E-605C-9949-98C0-8A0AC9F8B739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6866AD-0CCC-4F48-936E-37F5CE31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853F3C-2234-DE4C-8B55-BF2098AF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2BF2-F791-A542-B30C-66FF6B6B12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7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CF8F2-283F-B84D-AD8A-7029A0947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D0625CE-5D08-1940-8158-3AC2024C6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5B89D4-738D-2B46-998D-E7502C192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B8F392-F82A-AD44-A620-770C6E36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491E-605C-9949-98C0-8A0AC9F8B739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355B33-FC33-C544-8ADB-0084C28F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9CE7A6-A162-FE49-8618-84DC8964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2BF2-F791-A542-B30C-66FF6B6B12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43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448E7-99CA-114B-B918-32C1E3C8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6D963E-1A4C-B348-A453-B6F434130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8D886B-F306-2C44-B03B-503FE0882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D491E-605C-9949-98C0-8A0AC9F8B739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99091E-2DD4-174B-AC7E-8B223475F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3F9EF8-3FC7-DC47-A9F8-7FCFC61C5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12BF2-F791-A542-B30C-66FF6B6B12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73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F10592-5CB9-D548-AB2D-FCB61A21C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" y="-30507"/>
            <a:ext cx="10526486" cy="536808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B6BCDF-945C-5C44-81D8-E7DDC2744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247" y="5481512"/>
            <a:ext cx="3290763" cy="15223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B04E040-5456-3945-8370-48CF8E870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4867" y="4796390"/>
            <a:ext cx="1295085" cy="206161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E333569-D846-A945-B704-0FD558F7D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5644" y="4316738"/>
            <a:ext cx="3731272" cy="25182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E51FCD-116D-9446-8798-3D04DBEB5936}"/>
              </a:ext>
            </a:extLst>
          </p:cNvPr>
          <p:cNvSpPr txBox="1"/>
          <p:nvPr/>
        </p:nvSpPr>
        <p:spPr>
          <a:xfrm>
            <a:off x="68005" y="5827195"/>
            <a:ext cx="36478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Dr Liliya </a:t>
            </a:r>
            <a:r>
              <a:rPr lang="en-US" sz="2700" dirty="0" err="1"/>
              <a:t>Serbina</a:t>
            </a:r>
            <a:endParaRPr lang="en-US" sz="2700" dirty="0"/>
          </a:p>
          <a:p>
            <a:r>
              <a:rPr lang="en-US" sz="2700" dirty="0"/>
              <a:t>Postdoctoral researcher</a:t>
            </a:r>
            <a:endParaRPr lang="ru-RU" sz="2700" dirty="0"/>
          </a:p>
        </p:txBody>
      </p:sp>
    </p:spTree>
    <p:extLst>
      <p:ext uri="{BB962C8B-B14F-4D97-AF65-F5344CB8AC3E}">
        <p14:creationId xmlns:p14="http://schemas.microsoft.com/office/powerpoint/2010/main" val="12332370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Macintosh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lil.serbina@gmail.com</dc:creator>
  <cp:lastModifiedBy>lil.serbina@gmail.com</cp:lastModifiedBy>
  <cp:revision>2</cp:revision>
  <dcterms:created xsi:type="dcterms:W3CDTF">2023-06-05T15:08:15Z</dcterms:created>
  <dcterms:modified xsi:type="dcterms:W3CDTF">2023-06-05T17:58:38Z</dcterms:modified>
</cp:coreProperties>
</file>