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47EA17-0B4B-0006-CD61-2BB4BDC5C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DE56D27-B3CE-35CB-057E-34DC878AA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150D86-0717-4BE1-C267-7A0CF509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5E14-1B0F-4931-B15F-65D5C10D5EB1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0D29D7-F55C-405F-8AFB-5AC6A1CF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3A0F25-3E44-5413-234F-1BFCF00E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A24A-C23F-4291-B6CF-6D281E0885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461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3C4477-5EEC-CF03-36E1-68753CAC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FCA3DB1-71D2-52D0-595B-638E3A267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5A419F-31B8-AD1F-1D1E-8BBA7759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5E14-1B0F-4931-B15F-65D5C10D5EB1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8C9F28-AA89-56B2-50EE-EEDC913B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52C80D-966B-3933-2459-550C6B76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A24A-C23F-4291-B6CF-6D281E0885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766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537AC74-E3E7-6B7D-ACB5-317382027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BA450CD-D5FB-C679-8941-C6F462A0A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13AC77-97A5-D750-0DC8-9B8E805E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5E14-1B0F-4931-B15F-65D5C10D5EB1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164100-A8A8-58A1-01EE-41395139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CB80EF-E5DE-D5F1-7FE2-EC8D2F35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A24A-C23F-4291-B6CF-6D281E0885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311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E62609-6892-45F7-6B10-8E86B9F3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BAD0B7-1CAE-8265-6B54-21306580A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29343D-CA13-7EC0-38B8-E1037B52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5E14-1B0F-4931-B15F-65D5C10D5EB1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8ED039-F5C8-1500-1E9C-B2553689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BE4138-517B-C1B2-7A2A-ACC39D1B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A24A-C23F-4291-B6CF-6D281E0885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985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9F1C5E-8A83-5FEF-3F1D-728BBCD7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C49CE0-7CD1-1C20-BED0-57C69B051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CE3DE9-2A06-B537-7C0C-66095B8D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5E14-1B0F-4931-B15F-65D5C10D5EB1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B42703-063A-1B90-4180-C5BE0709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FE494E-1861-9664-90BB-828EECF6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A24A-C23F-4291-B6CF-6D281E0885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13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1BA886-AE68-B91E-6D86-1D3B3F8D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4BC49E-D3B6-F578-C688-80925E584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6CDC585-CFC0-205F-5232-68471A99B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B6C82D1-0120-D346-20C4-61C58761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5E14-1B0F-4931-B15F-65D5C10D5EB1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19B32F-C663-5D66-DCDE-7BBF4AC2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E2B133-0B21-FBE9-2581-94643407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A24A-C23F-4291-B6CF-6D281E0885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935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69240-98A2-FE6A-631F-2596A5BFD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779ABC-5BAA-3F37-1806-B8EC33B9E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C014F3-51D9-3702-4349-9750F7597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77FF4C8-F324-68CC-103B-154BCC89A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5F8D923-095B-5582-41F4-5812B956B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2CFEEE7-1F79-28C3-38F7-6FF82C3C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5E14-1B0F-4931-B15F-65D5C10D5EB1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C631F3A-1CC1-3596-FA0F-9CA87C82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92D6160-82E5-1A88-4E51-FACEABCC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A24A-C23F-4291-B6CF-6D281E0885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242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CEF32-1E46-1394-F2A7-22809D22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E482046-1040-D2DF-00AF-F51DAD89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5E14-1B0F-4931-B15F-65D5C10D5EB1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FE4A788-93B6-CD5E-FC43-E73A06DA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C1E5367-C54A-B98A-8976-061EB2FD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A24A-C23F-4291-B6CF-6D281E0885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42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5BB114C-328E-EB81-3D1A-05E9A4BB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5E14-1B0F-4931-B15F-65D5C10D5EB1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048E315-5B93-0C2D-D364-E695AD05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9F7572-9BDF-ECA8-D251-AA1E26EF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A24A-C23F-4291-B6CF-6D281E0885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68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D51EFB-8B88-7F9A-5504-65525226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3D1F22-5D53-2822-BC4D-D14BB853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7440906-AA8D-63E2-3BC3-5E63115C9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9315B3-86D8-1072-3F68-55063233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5E14-1B0F-4931-B15F-65D5C10D5EB1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2569F4-E3AB-098C-7D29-D3FA4E12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509EB2-3A17-DC28-D265-CBD3DA01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A24A-C23F-4291-B6CF-6D281E0885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550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2DC686-1476-4F96-6454-0F3C47B5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50E4ACD-7D4D-7377-05CE-9432362C4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9EB1FB-C58D-3331-072B-60E750097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CDD3A1-520F-07F3-2EE9-06F113A5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A5E14-1B0F-4931-B15F-65D5C10D5EB1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708B6D-FBCF-7E9D-97B4-086FBBF7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EF1AAE-D198-D8D1-0FB6-96EBAC59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A24A-C23F-4291-B6CF-6D281E0885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11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93A46BA-B797-F5ED-A3AC-88DBF7C3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63A83A-0072-D144-B0E5-BC130CEFE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4F644B-AB17-9ED8-DB46-8605E7FA3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A5E14-1B0F-4931-B15F-65D5C10D5EB1}" type="datetimeFigureOut">
              <a:rPr lang="it-IT" smtClean="0"/>
              <a:t>06/06/2023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CC0AE4-8676-5773-F1A2-E844AE530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9F26CA-449A-DA96-10BB-4D1BCDA59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CA24A-C23F-4291-B6CF-6D281E08852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925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 descr="Immagine che contiene schizzo, disegno, arte, illustrazione&#10;&#10;Descrizione generata automaticamente">
            <a:extLst>
              <a:ext uri="{FF2B5EF4-FFF2-40B4-BE49-F238E27FC236}">
                <a16:creationId xmlns:a16="http://schemas.microsoft.com/office/drawing/2014/main" id="{2AE7C7CC-A10E-7324-2977-F9EAFC5FB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45739" y="3575820"/>
            <a:ext cx="4407788" cy="2754868"/>
          </a:xfrm>
          <a:prstGeom prst="rect">
            <a:avLst/>
          </a:prstGeom>
        </p:spPr>
      </p:pic>
      <p:pic>
        <p:nvPicPr>
          <p:cNvPr id="4" name="Immagine 3" descr="Immagine che contiene celenterato, invertebrato, pennatulacea, idrozoo&#10;&#10;Descrizione generata automaticamente">
            <a:extLst>
              <a:ext uri="{FF2B5EF4-FFF2-40B4-BE49-F238E27FC236}">
                <a16:creationId xmlns:a16="http://schemas.microsoft.com/office/drawing/2014/main" id="{912564C7-92B1-DBAB-AEB1-2BED64A8F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325" r="3" b="8198"/>
          <a:stretch/>
        </p:blipFill>
        <p:spPr>
          <a:xfrm>
            <a:off x="10207281" y="3736285"/>
            <a:ext cx="1334054" cy="2433938"/>
          </a:xfrm>
          <a:prstGeom prst="rect">
            <a:avLst/>
          </a:prstGeom>
        </p:spPr>
      </p:pic>
      <p:pic>
        <p:nvPicPr>
          <p:cNvPr id="6" name="Immagine 5" descr="Immagine che contiene persona, cielo, acqua, vestiti&#10;&#10;Descrizione generata automaticamente">
            <a:extLst>
              <a:ext uri="{FF2B5EF4-FFF2-40B4-BE49-F238E27FC236}">
                <a16:creationId xmlns:a16="http://schemas.microsoft.com/office/drawing/2014/main" id="{0222E35D-785F-0B04-446C-13C3DB2FF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1" y="74386"/>
            <a:ext cx="2292350" cy="3056467"/>
          </a:xfrm>
          <a:prstGeom prst="rect">
            <a:avLst/>
          </a:prstGeom>
        </p:spPr>
      </p:pic>
      <p:pic>
        <p:nvPicPr>
          <p:cNvPr id="8" name="Immagine 7" descr="Immagine che contiene Attrezzature mediche, interno, microscopio, persona&#10;&#10;Descrizione generata automaticamente">
            <a:extLst>
              <a:ext uri="{FF2B5EF4-FFF2-40B4-BE49-F238E27FC236}">
                <a16:creationId xmlns:a16="http://schemas.microsoft.com/office/drawing/2014/main" id="{7FD3E699-C8CE-C069-3B14-6558616264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3" t="4222" r="15068" b="10148"/>
          <a:stretch/>
        </p:blipFill>
        <p:spPr>
          <a:xfrm>
            <a:off x="2770796" y="74386"/>
            <a:ext cx="2802643" cy="305646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9191113-1AD9-5129-1149-5E6D3AAE21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6" r="20615" b="2"/>
          <a:stretch/>
        </p:blipFill>
        <p:spPr>
          <a:xfrm>
            <a:off x="8293385" y="3736285"/>
            <a:ext cx="1862770" cy="243393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C72767E-59E0-B88E-A595-B3FBC8C7D090}"/>
              </a:ext>
            </a:extLst>
          </p:cNvPr>
          <p:cNvSpPr txBox="1"/>
          <p:nvPr/>
        </p:nvSpPr>
        <p:spPr>
          <a:xfrm>
            <a:off x="9040427" y="74386"/>
            <a:ext cx="6303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tang" panose="02030600000101010101" pitchFamily="18" charset="-127"/>
                <a:ea typeface="Batang" panose="02030600000101010101" pitchFamily="18" charset="-127"/>
              </a:rPr>
              <a:t>Sara Verni, PhD </a:t>
            </a:r>
            <a:r>
              <a:rPr lang="it-IT" dirty="0" err="1">
                <a:latin typeface="Batang" panose="02030600000101010101" pitchFamily="18" charset="-127"/>
                <a:ea typeface="Batang" panose="02030600000101010101" pitchFamily="18" charset="-127"/>
              </a:rPr>
              <a:t>student</a:t>
            </a:r>
            <a:endParaRPr lang="it-IT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 descr="Immagine che contiene subacqueo, nuotare, acqua, pesce&#10;&#10;Descrizione generata automaticamente">
            <a:extLst>
              <a:ext uri="{FF2B5EF4-FFF2-40B4-BE49-F238E27FC236}">
                <a16:creationId xmlns:a16="http://schemas.microsoft.com/office/drawing/2014/main" id="{67D13C7F-42C0-658A-DC73-38211F771DF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9" r="10854"/>
          <a:stretch/>
        </p:blipFill>
        <p:spPr>
          <a:xfrm>
            <a:off x="7890716" y="565160"/>
            <a:ext cx="3650619" cy="2556556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CF81215A-FD38-86A2-A84D-29B87CEB4431}"/>
              </a:ext>
            </a:extLst>
          </p:cNvPr>
          <p:cNvGrpSpPr/>
          <p:nvPr/>
        </p:nvGrpSpPr>
        <p:grpSpPr>
          <a:xfrm>
            <a:off x="896112" y="3654604"/>
            <a:ext cx="4840549" cy="3056466"/>
            <a:chOff x="13235246" y="29544741"/>
            <a:chExt cx="15656289" cy="9081461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F9B8F42B-51F8-BE93-2565-E5EC708FF195}"/>
                </a:ext>
              </a:extLst>
            </p:cNvPr>
            <p:cNvSpPr/>
            <p:nvPr/>
          </p:nvSpPr>
          <p:spPr>
            <a:xfrm>
              <a:off x="13235246" y="29544741"/>
              <a:ext cx="2070412" cy="9067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9D89401F-52A5-F915-2B2C-1B02C85EF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10463" y="29544741"/>
              <a:ext cx="15281072" cy="9081461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8A9AE8E-0A5B-7527-C5AE-EFECB121F255}"/>
              </a:ext>
            </a:extLst>
          </p:cNvPr>
          <p:cNvSpPr txBox="1"/>
          <p:nvPr/>
        </p:nvSpPr>
        <p:spPr>
          <a:xfrm>
            <a:off x="204086" y="3059668"/>
            <a:ext cx="163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tang" panose="02030600000101010101" pitchFamily="18" charset="-127"/>
                <a:ea typeface="Batang" panose="02030600000101010101" pitchFamily="18" charset="-127"/>
              </a:rPr>
              <a:t>Dream job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56EA0DA-6AC8-0973-9C85-03B5556CFAE4}"/>
              </a:ext>
            </a:extLst>
          </p:cNvPr>
          <p:cNvSpPr txBox="1"/>
          <p:nvPr/>
        </p:nvSpPr>
        <p:spPr>
          <a:xfrm>
            <a:off x="2687453" y="3099817"/>
            <a:ext cx="240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tang" panose="02030600000101010101" pitchFamily="18" charset="-127"/>
                <a:ea typeface="Batang" panose="02030600000101010101" pitchFamily="18" charset="-127"/>
              </a:rPr>
              <a:t>Unfortunately</a:t>
            </a:r>
            <a:r>
              <a:rPr lang="it-IT" dirty="0">
                <a:latin typeface="Batang" panose="02030600000101010101" pitchFamily="18" charset="-127"/>
                <a:ea typeface="Batang" panose="02030600000101010101" pitchFamily="18" charset="-127"/>
              </a:rPr>
              <a:t>…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D511F99-49DC-B1EF-D5A1-927EBB82C390}"/>
              </a:ext>
            </a:extLst>
          </p:cNvPr>
          <p:cNvSpPr txBox="1"/>
          <p:nvPr/>
        </p:nvSpPr>
        <p:spPr>
          <a:xfrm>
            <a:off x="8579730" y="6292840"/>
            <a:ext cx="295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tang" panose="02030600000101010101" pitchFamily="18" charset="-127"/>
                <a:ea typeface="Batang" panose="02030600000101010101" pitchFamily="18" charset="-127"/>
              </a:rPr>
              <a:t>Deep-</a:t>
            </a:r>
            <a:r>
              <a:rPr lang="it-IT" dirty="0" err="1">
                <a:latin typeface="Batang" panose="02030600000101010101" pitchFamily="18" charset="-127"/>
                <a:ea typeface="Batang" panose="02030600000101010101" pitchFamily="18" charset="-127"/>
              </a:rPr>
              <a:t>sea</a:t>
            </a:r>
            <a:r>
              <a:rPr lang="it-IT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it-IT" dirty="0" err="1">
                <a:latin typeface="Batang" panose="02030600000101010101" pitchFamily="18" charset="-127"/>
                <a:ea typeface="Batang" panose="02030600000101010101" pitchFamily="18" charset="-127"/>
              </a:rPr>
              <a:t>Polychaetes</a:t>
            </a:r>
            <a:endParaRPr lang="it-IT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96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Batang</vt:lpstr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vernisara@gmail.com</dc:creator>
  <cp:lastModifiedBy>vernisara@gmail.com</cp:lastModifiedBy>
  <cp:revision>2</cp:revision>
  <dcterms:created xsi:type="dcterms:W3CDTF">2023-06-05T15:58:59Z</dcterms:created>
  <dcterms:modified xsi:type="dcterms:W3CDTF">2023-06-06T08:55:50Z</dcterms:modified>
</cp:coreProperties>
</file>