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Masai Project</a:t>
            </a:r>
            <a:br>
              <a:rPr lang="en-US" dirty="0" smtClean="0"/>
            </a:br>
            <a:r>
              <a:rPr lang="en-US" dirty="0" smtClean="0"/>
              <a:t>Unit 2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Bewakoof.com Clone</a:t>
            </a:r>
          </a:p>
        </p:txBody>
      </p:sp>
    </p:spTree>
    <p:extLst>
      <p:ext uri="{BB962C8B-B14F-4D97-AF65-F5344CB8AC3E}">
        <p14:creationId xmlns:p14="http://schemas.microsoft.com/office/powerpoint/2010/main" val="93112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376" y="2027039"/>
            <a:ext cx="8946541" cy="4195481"/>
          </a:xfrm>
        </p:spPr>
        <p:txBody>
          <a:bodyPr/>
          <a:lstStyle/>
          <a:p>
            <a:r>
              <a:rPr lang="en-US" dirty="0" err="1" smtClean="0"/>
              <a:t>Nitish</a:t>
            </a:r>
            <a:r>
              <a:rPr lang="en-US" dirty="0" smtClean="0"/>
              <a:t> Kumar (FW14_040 )</a:t>
            </a:r>
          </a:p>
          <a:p>
            <a:r>
              <a:rPr lang="en-US" dirty="0" smtClean="0"/>
              <a:t>Prashant Bhatiya(FW14_027)</a:t>
            </a:r>
            <a:endParaRPr lang="en-US" dirty="0"/>
          </a:p>
          <a:p>
            <a:r>
              <a:rPr lang="en-US" dirty="0" err="1" smtClean="0"/>
              <a:t>Pranjal</a:t>
            </a:r>
            <a:r>
              <a:rPr lang="en-US" dirty="0" smtClean="0"/>
              <a:t> </a:t>
            </a:r>
            <a:r>
              <a:rPr lang="en-US" dirty="0" err="1" smtClean="0"/>
              <a:t>Chandal</a:t>
            </a:r>
            <a:r>
              <a:rPr lang="en-US" dirty="0" smtClean="0"/>
              <a:t> (FW14_099)</a:t>
            </a:r>
          </a:p>
          <a:p>
            <a:r>
              <a:rPr lang="en-US" dirty="0" err="1" smtClean="0"/>
              <a:t>Wasim</a:t>
            </a:r>
            <a:r>
              <a:rPr lang="en-US" dirty="0" smtClean="0"/>
              <a:t> Raza(FW14_078)</a:t>
            </a:r>
          </a:p>
          <a:p>
            <a:r>
              <a:rPr lang="en-US" dirty="0" err="1" smtClean="0"/>
              <a:t>Tarun</a:t>
            </a:r>
            <a:r>
              <a:rPr lang="en-US" dirty="0" smtClean="0"/>
              <a:t> Kumar </a:t>
            </a:r>
            <a:r>
              <a:rPr lang="en-US" dirty="0" err="1" smtClean="0"/>
              <a:t>Bhardwaz</a:t>
            </a:r>
            <a:r>
              <a:rPr lang="en-US" dirty="0" smtClean="0"/>
              <a:t>(FW14_002)</a:t>
            </a:r>
            <a:endParaRPr lang="en-US" dirty="0"/>
          </a:p>
          <a:p>
            <a:r>
              <a:rPr lang="en-US" smtClean="0"/>
              <a:t>Pijush Bera(FW14_070)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7590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</TotalTime>
  <Words>29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Masai Project Unit 2 </vt:lpstr>
      <vt:lpstr>Team Members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Masai Project Unit 2</dc:title>
  <dc:creator>pijush bera</dc:creator>
  <cp:lastModifiedBy>pijush bera</cp:lastModifiedBy>
  <cp:revision>2</cp:revision>
  <dcterms:created xsi:type="dcterms:W3CDTF">2021-12-19T13:56:12Z</dcterms:created>
  <dcterms:modified xsi:type="dcterms:W3CDTF">2021-12-19T14:05:59Z</dcterms:modified>
</cp:coreProperties>
</file>