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1" r:id="rId3"/>
    <p:sldId id="292" r:id="rId4"/>
    <p:sldId id="293" r:id="rId5"/>
    <p:sldId id="287" r:id="rId6"/>
    <p:sldId id="288" r:id="rId7"/>
    <p:sldId id="289" r:id="rId8"/>
    <p:sldId id="290" r:id="rId9"/>
    <p:sldId id="260" r:id="rId10"/>
    <p:sldId id="257" r:id="rId11"/>
    <p:sldId id="295" r:id="rId12"/>
    <p:sldId id="296" r:id="rId13"/>
    <p:sldId id="297" r:id="rId14"/>
    <p:sldId id="300" r:id="rId15"/>
    <p:sldId id="298" r:id="rId16"/>
    <p:sldId id="299" r:id="rId17"/>
    <p:sldId id="294" r:id="rId18"/>
  </p:sldIdLst>
  <p:sldSz cx="9144000" cy="5143500" type="screen16x9"/>
  <p:notesSz cx="6858000" cy="9144000"/>
  <p:embeddedFontLs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Barlow Light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iriam Libre" panose="020B0604020202020204" charset="-79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1:49.4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1 182,'0'-1,"1"0,1-2,-1-1,0-1,1 1,0-1,1-6,1-2,0 0,1-6,5-9,0-2,0 5,-2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1:52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0,'5'1,"-1"0,1 0,-1 0,0 0,1 1,-1 0,0 0,7 4,24 10,42 22,-71-37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3:00.4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0,'0'2,"-3"2,-3 3,0 2,0 3,1 2,-1 1,0 0,-1-3,1-2,1-3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3:05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136 0,'-1'0,"-2"1,-2 1,-1 0,1 1,-2-1,0 0,-4 1,0 1,1-1,-2 0,0 1,2-1,2 0,1-1,0 0,0-1,1-1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3:07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3,'-1'0,"-1"0,0 0,1-2,0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3:16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5:26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68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asevski/Recruitment---EMANAGE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81200" y="10477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EMANAGE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13DD0-6CA9-45FB-A5D6-50375CDCD487}"/>
              </a:ext>
            </a:extLst>
          </p:cNvPr>
          <p:cNvSpPr txBox="1"/>
          <p:nvPr/>
        </p:nvSpPr>
        <p:spPr>
          <a:xfrm>
            <a:off x="5181600" y="40767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Изработено од</a:t>
            </a:r>
            <a:r>
              <a:rPr lang="en-US" dirty="0"/>
              <a:t>:</a:t>
            </a:r>
          </a:p>
          <a:p>
            <a:r>
              <a:rPr lang="mk-MK" dirty="0"/>
              <a:t>Иво Тасевски – 183132</a:t>
            </a:r>
          </a:p>
          <a:p>
            <a:r>
              <a:rPr lang="mk-MK" dirty="0"/>
              <a:t>Матеј Цветановски - 183210</a:t>
            </a:r>
            <a:endParaRPr lang="en-US" dirty="0"/>
          </a:p>
          <a:p>
            <a:endParaRPr lang="mk-M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5103-2763-41A9-A328-E9A3165D460B}"/>
              </a:ext>
            </a:extLst>
          </p:cNvPr>
          <p:cNvSpPr txBox="1"/>
          <p:nvPr/>
        </p:nvSpPr>
        <p:spPr>
          <a:xfrm>
            <a:off x="3124200" y="1882973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Miriam Libre" panose="020B0604020202020204" charset="-79"/>
              </a:rPr>
              <a:t>Recruitment</a:t>
            </a:r>
            <a:endParaRPr lang="mk-MK" sz="1600" dirty="0">
              <a:cs typeface="Miriam Libre" panose="020B0604020202020204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10" name="Picture 9" descr="Screenshot (82).png"/>
          <p:cNvPicPr>
            <a:picLocks noChangeAspect="1"/>
          </p:cNvPicPr>
          <p:nvPr/>
        </p:nvPicPr>
        <p:blipFill>
          <a:blip r:embed="rId3"/>
          <a:srcRect l="14167" t="69794" r="75000" b="11481"/>
          <a:stretch>
            <a:fillRect/>
          </a:stretch>
        </p:blipFill>
        <p:spPr>
          <a:xfrm>
            <a:off x="76200" y="1200150"/>
            <a:ext cx="2743200" cy="2667000"/>
          </a:xfrm>
          <a:prstGeom prst="rect">
            <a:avLst/>
          </a:prstGeom>
        </p:spPr>
      </p:pic>
      <p:cxnSp>
        <p:nvCxnSpPr>
          <p:cNvPr id="12" name="Elbow Connector 11"/>
          <p:cNvCxnSpPr>
            <a:cxnSpLocks/>
            <a:endCxn id="21" idx="1"/>
          </p:cNvCxnSpPr>
          <p:nvPr/>
        </p:nvCxnSpPr>
        <p:spPr>
          <a:xfrm flipV="1">
            <a:off x="2057400" y="242560"/>
            <a:ext cx="1447800" cy="11480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endCxn id="22" idx="1"/>
          </p:cNvCxnSpPr>
          <p:nvPr/>
        </p:nvCxnSpPr>
        <p:spPr>
          <a:xfrm flipV="1">
            <a:off x="1949499" y="758291"/>
            <a:ext cx="1562999" cy="891912"/>
          </a:xfrm>
          <a:prstGeom prst="bentConnector3">
            <a:avLst>
              <a:gd name="adj1" fmla="val 591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  <a:endCxn id="24" idx="1"/>
          </p:cNvCxnSpPr>
          <p:nvPr/>
        </p:nvCxnSpPr>
        <p:spPr>
          <a:xfrm flipV="1">
            <a:off x="1949499" y="1233160"/>
            <a:ext cx="1562999" cy="679800"/>
          </a:xfrm>
          <a:prstGeom prst="bentConnector3">
            <a:avLst>
              <a:gd name="adj1" fmla="val 627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  <a:endCxn id="26" idx="1"/>
          </p:cNvCxnSpPr>
          <p:nvPr/>
        </p:nvCxnSpPr>
        <p:spPr>
          <a:xfrm flipV="1">
            <a:off x="2003449" y="1722715"/>
            <a:ext cx="1501751" cy="457826"/>
          </a:xfrm>
          <a:prstGeom prst="bentConnector3">
            <a:avLst>
              <a:gd name="adj1" fmla="val 760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</p:cNvCxnSpPr>
          <p:nvPr/>
        </p:nvCxnSpPr>
        <p:spPr>
          <a:xfrm>
            <a:off x="1987169" y="3771541"/>
            <a:ext cx="1502616" cy="694469"/>
          </a:xfrm>
          <a:prstGeom prst="bentConnector3">
            <a:avLst>
              <a:gd name="adj1" fmla="val 423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cxnSpLocks/>
            <a:endCxn id="61" idx="1"/>
          </p:cNvCxnSpPr>
          <p:nvPr/>
        </p:nvCxnSpPr>
        <p:spPr>
          <a:xfrm>
            <a:off x="2136806" y="3314618"/>
            <a:ext cx="1352979" cy="504256"/>
          </a:xfrm>
          <a:prstGeom prst="bentConnector3">
            <a:avLst>
              <a:gd name="adj1" fmla="val 45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endCxn id="39" idx="1"/>
          </p:cNvCxnSpPr>
          <p:nvPr/>
        </p:nvCxnSpPr>
        <p:spPr>
          <a:xfrm>
            <a:off x="2175565" y="3238941"/>
            <a:ext cx="1314220" cy="85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  <a:endCxn id="59" idx="1"/>
          </p:cNvCxnSpPr>
          <p:nvPr/>
        </p:nvCxnSpPr>
        <p:spPr>
          <a:xfrm flipV="1">
            <a:off x="1996880" y="2779401"/>
            <a:ext cx="1500180" cy="201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cxnSpLocks/>
          </p:cNvCxnSpPr>
          <p:nvPr/>
        </p:nvCxnSpPr>
        <p:spPr>
          <a:xfrm flipV="1">
            <a:off x="2057400" y="1910974"/>
            <a:ext cx="1439660" cy="508376"/>
          </a:xfrm>
          <a:prstGeom prst="bentConnector3">
            <a:avLst>
              <a:gd name="adj1" fmla="val 85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cxnSpLocks/>
          </p:cNvCxnSpPr>
          <p:nvPr/>
        </p:nvCxnSpPr>
        <p:spPr>
          <a:xfrm flipV="1">
            <a:off x="2057400" y="2180541"/>
            <a:ext cx="1481372" cy="543609"/>
          </a:xfrm>
          <a:prstGeom prst="bentConnector3">
            <a:avLst>
              <a:gd name="adj1" fmla="val 892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97060" y="1893242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логин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89785" y="2168812"/>
            <a:ext cx="19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одјава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497060" y="2410069"/>
            <a:ext cx="24737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корисничкиот</a:t>
            </a:r>
          </a:p>
          <a:p>
            <a:r>
              <a:rPr lang="mk-MK" dirty="0"/>
              <a:t>профил (приказ, </a:t>
            </a:r>
            <a:r>
              <a:rPr lang="en-US" dirty="0"/>
              <a:t>edit, </a:t>
            </a:r>
            <a:endParaRPr lang="mk-MK" dirty="0"/>
          </a:p>
          <a:p>
            <a:r>
              <a:rPr lang="mk-MK" dirty="0"/>
              <a:t>зачувани огласи, бан)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89785" y="355726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регистрација на</a:t>
            </a:r>
          </a:p>
          <a:p>
            <a:r>
              <a:rPr lang="mk-MK" dirty="0"/>
              <a:t>нов кориснички профил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89785" y="4019550"/>
            <a:ext cx="26564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приказ на </a:t>
            </a:r>
          </a:p>
          <a:p>
            <a:r>
              <a:rPr lang="mk-MK" dirty="0"/>
              <a:t>резултати од аплицирање за </a:t>
            </a:r>
          </a:p>
          <a:p>
            <a:r>
              <a:rPr lang="mk-MK" dirty="0"/>
              <a:t>работа или пракса </a:t>
            </a:r>
          </a:p>
          <a:p>
            <a:r>
              <a:rPr lang="mk-MK" dirty="0"/>
              <a:t>(преглед и објава на истите </a:t>
            </a:r>
          </a:p>
          <a:p>
            <a:r>
              <a:rPr lang="mk-MK" dirty="0"/>
              <a:t>во другиот дел од проектот)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BD336A-6D97-40B4-A928-8CC8381ADA78}"/>
              </a:ext>
            </a:extLst>
          </p:cNvPr>
          <p:cNvSpPr txBox="1"/>
          <p:nvPr/>
        </p:nvSpPr>
        <p:spPr>
          <a:xfrm>
            <a:off x="3505200" y="-19050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ажурирање на </a:t>
            </a:r>
          </a:p>
          <a:p>
            <a:r>
              <a:rPr lang="mk-MK" dirty="0"/>
              <a:t>огласите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EBB4B2-BE16-4AA5-BF5B-F0A96BBC3490}"/>
              </a:ext>
            </a:extLst>
          </p:cNvPr>
          <p:cNvSpPr txBox="1"/>
          <p:nvPr/>
        </p:nvSpPr>
        <p:spPr>
          <a:xfrm>
            <a:off x="3512498" y="49668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праќање </a:t>
            </a:r>
            <a:r>
              <a:rPr lang="en-US" dirty="0"/>
              <a:t>mail</a:t>
            </a:r>
            <a:r>
              <a:rPr lang="mk-MK" dirty="0"/>
              <a:t> </a:t>
            </a:r>
          </a:p>
          <a:p>
            <a:r>
              <a:rPr lang="mk-MK" dirty="0"/>
              <a:t>преку отварање </a:t>
            </a:r>
            <a:r>
              <a:rPr lang="en-US" dirty="0"/>
              <a:t>mail </a:t>
            </a:r>
            <a:r>
              <a:rPr lang="mk-MK" dirty="0"/>
              <a:t>клиент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8EE393-C50E-4BFC-8436-24344F2D623F}"/>
              </a:ext>
            </a:extLst>
          </p:cNvPr>
          <p:cNvSpPr txBox="1"/>
          <p:nvPr/>
        </p:nvSpPr>
        <p:spPr>
          <a:xfrm>
            <a:off x="3512498" y="971550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</a:t>
            </a:r>
            <a:r>
              <a:rPr lang="en-US" dirty="0"/>
              <a:t>feed-</a:t>
            </a:r>
            <a:r>
              <a:rPr lang="mk-MK" dirty="0"/>
              <a:t>от каде се </a:t>
            </a:r>
          </a:p>
          <a:p>
            <a:r>
              <a:rPr lang="mk-MK" dirty="0"/>
              <a:t>објавени сите огласи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1A403-1873-4548-BEE0-BF4F164A3E72}"/>
              </a:ext>
            </a:extLst>
          </p:cNvPr>
          <p:cNvSpPr txBox="1"/>
          <p:nvPr/>
        </p:nvSpPr>
        <p:spPr>
          <a:xfrm>
            <a:off x="3505200" y="1461105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почетната</a:t>
            </a:r>
          </a:p>
          <a:p>
            <a:r>
              <a:rPr lang="mk-MK" dirty="0"/>
              <a:t>страна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B4B3EE-67C6-489B-A6C1-4AD6DF76B73F}"/>
              </a:ext>
            </a:extLst>
          </p:cNvPr>
          <p:cNvSpPr txBox="1"/>
          <p:nvPr/>
        </p:nvSpPr>
        <p:spPr>
          <a:xfrm>
            <a:off x="3489785" y="3062682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листање и </a:t>
            </a:r>
          </a:p>
          <a:p>
            <a:r>
              <a:rPr lang="mk-MK" dirty="0"/>
              <a:t>пристап до сите профили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465575" y="1885950"/>
            <a:ext cx="62128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10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009A9-AC7E-451D-9E5B-568004F35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B2A2F4E-B164-4DD2-B8A6-34DB01EB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8175"/>
            <a:ext cx="2438740" cy="609685"/>
          </a:xfrm>
          <a:prstGeom prst="rect">
            <a:avLst/>
          </a:prstGeom>
        </p:spPr>
      </p:pic>
      <p:cxnSp>
        <p:nvCxnSpPr>
          <p:cNvPr id="8" name="Elbow Connector 11">
            <a:extLst>
              <a:ext uri="{FF2B5EF4-FFF2-40B4-BE49-F238E27FC236}">
                <a16:creationId xmlns:a16="http://schemas.microsoft.com/office/drawing/2014/main" id="{9D6219C9-5BE4-4C14-BFE5-2A2608DE0BB8}"/>
              </a:ext>
            </a:extLst>
          </p:cNvPr>
          <p:cNvCxnSpPr>
            <a:cxnSpLocks/>
          </p:cNvCxnSpPr>
          <p:nvPr/>
        </p:nvCxnSpPr>
        <p:spPr>
          <a:xfrm flipV="1">
            <a:off x="2572431" y="1995865"/>
            <a:ext cx="628310" cy="5171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1">
            <a:extLst>
              <a:ext uri="{FF2B5EF4-FFF2-40B4-BE49-F238E27FC236}">
                <a16:creationId xmlns:a16="http://schemas.microsoft.com/office/drawing/2014/main" id="{9F041AE6-7B6A-45F5-8013-FFECBA5F768B}"/>
              </a:ext>
            </a:extLst>
          </p:cNvPr>
          <p:cNvCxnSpPr>
            <a:cxnSpLocks/>
          </p:cNvCxnSpPr>
          <p:nvPr/>
        </p:nvCxnSpPr>
        <p:spPr>
          <a:xfrm>
            <a:off x="2591480" y="2724150"/>
            <a:ext cx="609261" cy="4391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11492B-9B78-4D2D-83EE-D942EBE25978}"/>
              </a:ext>
            </a:extLst>
          </p:cNvPr>
          <p:cNvSpPr txBox="1"/>
          <p:nvPr/>
        </p:nvSpPr>
        <p:spPr>
          <a:xfrm>
            <a:off x="3200740" y="1841976"/>
            <a:ext cx="252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Провајдер на автентикација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5478F-419F-4C08-A393-8BD4FA7AD513}"/>
              </a:ext>
            </a:extLst>
          </p:cNvPr>
          <p:cNvSpPr txBox="1"/>
          <p:nvPr/>
        </p:nvSpPr>
        <p:spPr>
          <a:xfrm>
            <a:off x="3200741" y="2817860"/>
            <a:ext cx="2896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Конфигурација на </a:t>
            </a:r>
            <a:r>
              <a:rPr lang="en-US" dirty="0"/>
              <a:t>HTTP Security</a:t>
            </a:r>
            <a:endParaRPr lang="mk-MK" dirty="0"/>
          </a:p>
          <a:p>
            <a:r>
              <a:rPr lang="mk-MK" dirty="0"/>
              <a:t>и вметнување на провајдерот</a:t>
            </a:r>
          </a:p>
          <a:p>
            <a:r>
              <a:rPr lang="mk-MK" dirty="0"/>
              <a:t>за автентикација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76665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DE61-C360-4EE8-89E6-073007C09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84207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DFA2-F29B-42B3-AEED-B4372C2ADE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01E888-707B-4C3D-9050-4519EB09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9" y="259080"/>
            <a:ext cx="5313680" cy="1998625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476FD8-E698-4883-A648-7B66879F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" y="2498212"/>
            <a:ext cx="5985879" cy="2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7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8A2C-A376-47F4-8428-D51EEA174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61482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13B45-0B87-4158-88E5-E8C729C21E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9554BE8-13EB-4CD6-B6B2-BC8CF062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85"/>
            <a:ext cx="3267531" cy="4372585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A54E7973-19C0-4FA0-B5A6-597369DC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33350"/>
            <a:ext cx="3124200" cy="47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5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6E15-46C6-4F0A-BEF2-DCD72CB5F7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21A73-06DC-4558-A8F1-166AB816E61A}"/>
              </a:ext>
            </a:extLst>
          </p:cNvPr>
          <p:cNvSpPr txBox="1"/>
          <p:nvPr/>
        </p:nvSpPr>
        <p:spPr>
          <a:xfrm>
            <a:off x="381000" y="4552950"/>
            <a:ext cx="5319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https://github.com/itasevski/Recruitment---EMANAGE.git</a:t>
            </a:r>
            <a:endParaRPr lang="mk-MK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22DFE-725D-40F0-A318-54D6A0DF5ACA}"/>
              </a:ext>
            </a:extLst>
          </p:cNvPr>
          <p:cNvSpPr txBox="1"/>
          <p:nvPr/>
        </p:nvSpPr>
        <p:spPr>
          <a:xfrm>
            <a:off x="381000" y="4245173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Линк до </a:t>
            </a:r>
            <a:r>
              <a:rPr lang="en-US" dirty="0"/>
              <a:t>GitHub </a:t>
            </a:r>
            <a:r>
              <a:rPr lang="mk-MK" dirty="0"/>
              <a:t>репозиториумот</a:t>
            </a:r>
            <a:r>
              <a:rPr lang="en-US" dirty="0"/>
              <a:t>: </a:t>
            </a:r>
            <a:endParaRPr lang="mk-M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17AD6-E8DE-4E07-BF7D-A7FB0918FD6A}"/>
              </a:ext>
            </a:extLst>
          </p:cNvPr>
          <p:cNvSpPr txBox="1"/>
          <p:nvPr/>
        </p:nvSpPr>
        <p:spPr>
          <a:xfrm>
            <a:off x="152400" y="2017752"/>
            <a:ext cx="5793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000" dirty="0">
                <a:solidFill>
                  <a:schemeClr val="accent1">
                    <a:lumMod val="75000"/>
                  </a:schemeClr>
                </a:solidFill>
                <a:cs typeface="Miriam Libre" panose="020B0604020202020204" charset="-79"/>
              </a:rPr>
              <a:t>Ви благодарам на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15306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mk-MK" dirty="0"/>
              <a:t>.</a:t>
            </a:r>
            <a:r>
              <a:rPr lang="en-US" dirty="0"/>
              <a:t> Domain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1" name="Picture 10" descr="Screenshot (83).png"/>
          <p:cNvPicPr>
            <a:picLocks noChangeAspect="1"/>
          </p:cNvPicPr>
          <p:nvPr/>
        </p:nvPicPr>
        <p:blipFill>
          <a:blip r:embed="rId3"/>
          <a:srcRect l="11667" t="53899" r="73333" b="29259"/>
          <a:stretch>
            <a:fillRect/>
          </a:stretch>
        </p:blipFill>
        <p:spPr>
          <a:xfrm>
            <a:off x="381000" y="1962150"/>
            <a:ext cx="2171700" cy="137160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676400" y="666750"/>
            <a:ext cx="16002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752600" y="1276350"/>
            <a:ext cx="1600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1752600" y="1809750"/>
            <a:ext cx="1600200" cy="685800"/>
          </a:xfrm>
          <a:prstGeom prst="bentConnector3">
            <a:avLst>
              <a:gd name="adj1" fmla="val 579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</p:cNvCxnSpPr>
          <p:nvPr/>
        </p:nvCxnSpPr>
        <p:spPr>
          <a:xfrm flipV="1">
            <a:off x="1844312" y="2266206"/>
            <a:ext cx="1508488" cy="381745"/>
          </a:xfrm>
          <a:prstGeom prst="bentConnector3">
            <a:avLst>
              <a:gd name="adj1" fmla="val 681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</p:cNvCxnSpPr>
          <p:nvPr/>
        </p:nvCxnSpPr>
        <p:spPr>
          <a:xfrm>
            <a:off x="1752600" y="2800350"/>
            <a:ext cx="159348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  <a:endCxn id="57" idx="1"/>
          </p:cNvCxnSpPr>
          <p:nvPr/>
        </p:nvCxnSpPr>
        <p:spPr>
          <a:xfrm>
            <a:off x="1676400" y="2952750"/>
            <a:ext cx="1655014" cy="534889"/>
          </a:xfrm>
          <a:prstGeom prst="bentConnector3">
            <a:avLst>
              <a:gd name="adj1" fmla="val 626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endCxn id="56" idx="1"/>
          </p:cNvCxnSpPr>
          <p:nvPr/>
        </p:nvCxnSpPr>
        <p:spPr>
          <a:xfrm>
            <a:off x="1676400" y="3105150"/>
            <a:ext cx="1635378" cy="915889"/>
          </a:xfrm>
          <a:prstGeom prst="bentConnector3">
            <a:avLst>
              <a:gd name="adj1" fmla="val 511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  <a:endCxn id="55" idx="1"/>
          </p:cNvCxnSpPr>
          <p:nvPr/>
        </p:nvCxnSpPr>
        <p:spPr>
          <a:xfrm>
            <a:off x="1676400" y="3257550"/>
            <a:ext cx="1654958" cy="1329899"/>
          </a:xfrm>
          <a:prstGeom prst="bentConnector3">
            <a:avLst>
              <a:gd name="adj1" fmla="val 425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52800" y="2114550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mk-MK" dirty="0"/>
              <a:t>Исклучоци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31358" y="432583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Апстрактна суперкласа за</a:t>
            </a:r>
          </a:p>
          <a:p>
            <a:r>
              <a:rPr lang="mk-MK" dirty="0"/>
              <a:t>корисник (</a:t>
            </a:r>
            <a:r>
              <a:rPr lang="en-US" dirty="0"/>
              <a:t>@MappedSuperclass</a:t>
            </a:r>
            <a:r>
              <a:rPr lang="mk-MK" dirty="0"/>
              <a:t>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11778" y="3867150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Класа за обичен корисник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31414" y="3333750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Класа за компанија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52800" y="264795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Класа за оглас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66483" y="163674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Тип на корисник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6D876-5490-414B-AFAB-2CE0A39A215F}"/>
              </a:ext>
            </a:extLst>
          </p:cNvPr>
          <p:cNvSpPr txBox="1"/>
          <p:nvPr/>
        </p:nvSpPr>
        <p:spPr>
          <a:xfrm>
            <a:off x="3346080" y="512861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Статус на профил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DC502-65AE-41CA-AA0A-C73F5CBC9ED9}"/>
              </a:ext>
            </a:extLst>
          </p:cNvPr>
          <p:cNvSpPr txBox="1"/>
          <p:nvPr/>
        </p:nvSpPr>
        <p:spPr>
          <a:xfrm>
            <a:off x="3366483" y="112246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Улога на профил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1E834-3A88-40B9-A2B4-178C85562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DDCEB6-A7CE-4EFF-BBF1-77907949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41" y="0"/>
            <a:ext cx="3118839" cy="5143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343BA4-D7A3-4D9D-8306-753A8352CA5B}"/>
              </a:ext>
            </a:extLst>
          </p:cNvPr>
          <p:cNvCxnSpPr>
            <a:cxnSpLocks/>
          </p:cNvCxnSpPr>
          <p:nvPr/>
        </p:nvCxnSpPr>
        <p:spPr>
          <a:xfrm flipH="1" flipV="1">
            <a:off x="2057400" y="1276350"/>
            <a:ext cx="457200" cy="10668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56C645-A680-4187-98CD-B0BD16FCF772}"/>
                  </a:ext>
                </a:extLst>
              </p14:cNvPr>
              <p14:cNvContentPartPr/>
              <p14:nvPr/>
            </p14:nvContentPartPr>
            <p14:xfrm>
              <a:off x="2028394" y="1260713"/>
              <a:ext cx="23040" cy="65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56C645-A680-4187-98CD-B0BD16FCF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754" y="1252073"/>
                <a:ext cx="406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9A496A-7571-431C-A6DC-D8D553A1F73E}"/>
                  </a:ext>
                </a:extLst>
              </p14:cNvPr>
              <p14:cNvContentPartPr/>
              <p14:nvPr/>
            </p14:nvContentPartPr>
            <p14:xfrm>
              <a:off x="2052514" y="1268993"/>
              <a:ext cx="59040" cy="2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9A496A-7571-431C-A6DC-D8D553A1F7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3514" y="1259993"/>
                <a:ext cx="76680" cy="43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8D91A9-D2C2-4879-AC1B-AAC32F868CC7}"/>
              </a:ext>
            </a:extLst>
          </p:cNvPr>
          <p:cNvCxnSpPr/>
          <p:nvPr/>
        </p:nvCxnSpPr>
        <p:spPr>
          <a:xfrm flipH="1">
            <a:off x="2051434" y="57150"/>
            <a:ext cx="1072766" cy="3048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F83EE1-1CB0-4F34-BDFB-5D7D1307AA32}"/>
                  </a:ext>
                </a:extLst>
              </p14:cNvPr>
              <p14:cNvContentPartPr/>
              <p14:nvPr/>
            </p14:nvContentPartPr>
            <p14:xfrm>
              <a:off x="2041969" y="321278"/>
              <a:ext cx="20520" cy="38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F83EE1-1CB0-4F34-BDFB-5D7D1307AA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2969" y="312278"/>
                <a:ext cx="3816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3C2486A-8E28-423E-8928-60CED4380CDD}"/>
              </a:ext>
            </a:extLst>
          </p:cNvPr>
          <p:cNvGrpSpPr/>
          <p:nvPr/>
        </p:nvGrpSpPr>
        <p:grpSpPr>
          <a:xfrm>
            <a:off x="2038009" y="359438"/>
            <a:ext cx="55080" cy="14760"/>
            <a:chOff x="2038009" y="359438"/>
            <a:chExt cx="5508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2455AF-033D-4EAF-9603-F0621677CFBE}"/>
                    </a:ext>
                  </a:extLst>
                </p14:cNvPr>
                <p14:cNvContentPartPr/>
                <p14:nvPr/>
              </p14:nvContentPartPr>
              <p14:xfrm>
                <a:off x="2044129" y="359438"/>
                <a:ext cx="48960" cy="1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2455AF-033D-4EAF-9603-F0621677CF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35489" y="350438"/>
                  <a:ext cx="66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D92CE0-B183-4F60-A0B4-9F7EE618C1E2}"/>
                    </a:ext>
                  </a:extLst>
                </p14:cNvPr>
                <p14:cNvContentPartPr/>
                <p14:nvPr/>
              </p14:nvContentPartPr>
              <p14:xfrm>
                <a:off x="2038009" y="368078"/>
                <a:ext cx="2880" cy="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D92CE0-B183-4F60-A0B4-9F7EE618C1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29009" y="359078"/>
                  <a:ext cx="2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E612A5-8AB0-49E1-8534-FB91BE02A86E}"/>
                    </a:ext>
                  </a:extLst>
                </p14:cNvPr>
                <p14:cNvContentPartPr/>
                <p14:nvPr/>
              </p14:nvContentPartPr>
              <p14:xfrm>
                <a:off x="2040529" y="364118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E612A5-8AB0-49E1-8534-FB91BE02A8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31529" y="3551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7EAF81-6700-4DD8-ADC8-D2C35C0133A5}"/>
                  </a:ext>
                </a:extLst>
              </p14:cNvPr>
              <p14:cNvContentPartPr/>
              <p14:nvPr/>
            </p14:nvContentPartPr>
            <p14:xfrm>
              <a:off x="9324465" y="41886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7EAF81-6700-4DD8-ADC8-D2C35C0133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15825" y="4098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58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US" dirty="0"/>
              <a:t>Repository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21" name="Picture 20" descr="Screenshot (82).png"/>
          <p:cNvPicPr>
            <a:picLocks noChangeAspect="1"/>
          </p:cNvPicPr>
          <p:nvPr/>
        </p:nvPicPr>
        <p:blipFill>
          <a:blip r:embed="rId3"/>
          <a:srcRect l="10833" t="50000" r="76204" b="44732"/>
          <a:stretch>
            <a:fillRect/>
          </a:stretch>
        </p:blipFill>
        <p:spPr>
          <a:xfrm>
            <a:off x="304800" y="2190750"/>
            <a:ext cx="2667000" cy="609600"/>
          </a:xfrm>
          <a:prstGeom prst="rect">
            <a:avLst/>
          </a:prstGeom>
        </p:spPr>
      </p:pic>
      <p:cxnSp>
        <p:nvCxnSpPr>
          <p:cNvPr id="35" name="Elbow Connector 34"/>
          <p:cNvCxnSpPr>
            <a:cxnSpLocks/>
            <a:endCxn id="43" idx="1"/>
          </p:cNvCxnSpPr>
          <p:nvPr/>
        </p:nvCxnSpPr>
        <p:spPr>
          <a:xfrm>
            <a:off x="2590800" y="2495551"/>
            <a:ext cx="1341686" cy="1138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</p:cNvCxnSpPr>
          <p:nvPr/>
        </p:nvCxnSpPr>
        <p:spPr>
          <a:xfrm>
            <a:off x="2590800" y="2724150"/>
            <a:ext cx="1341686" cy="990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cxnSpLocks/>
            <a:endCxn id="10" idx="1"/>
          </p:cNvCxnSpPr>
          <p:nvPr/>
        </p:nvCxnSpPr>
        <p:spPr>
          <a:xfrm flipV="1">
            <a:off x="2590800" y="1541909"/>
            <a:ext cx="1344068" cy="7250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32486" y="2132330"/>
            <a:ext cx="1901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Репозиториум за</a:t>
            </a:r>
          </a:p>
          <a:p>
            <a:r>
              <a:rPr lang="mk-MK" dirty="0"/>
              <a:t>манипулација со </a:t>
            </a:r>
          </a:p>
          <a:p>
            <a:r>
              <a:rPr lang="mk-MK" dirty="0"/>
              <a:t>перзистираната</a:t>
            </a:r>
          </a:p>
          <a:p>
            <a:r>
              <a:rPr lang="mk-MK" dirty="0"/>
              <a:t>табела за компании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3244602"/>
            <a:ext cx="19992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Репозиториум за</a:t>
            </a:r>
          </a:p>
          <a:p>
            <a:r>
              <a:rPr lang="mk-MK" dirty="0"/>
              <a:t>манипулација со </a:t>
            </a:r>
          </a:p>
          <a:p>
            <a:r>
              <a:rPr lang="mk-MK" dirty="0"/>
              <a:t>перзистираната</a:t>
            </a:r>
          </a:p>
          <a:p>
            <a:r>
              <a:rPr lang="mk-MK" dirty="0"/>
              <a:t>табела за индивидуи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FE504-3371-4FC8-B94A-B5B16C3E3F01}"/>
              </a:ext>
            </a:extLst>
          </p:cNvPr>
          <p:cNvSpPr txBox="1"/>
          <p:nvPr/>
        </p:nvSpPr>
        <p:spPr>
          <a:xfrm>
            <a:off x="3934868" y="1064855"/>
            <a:ext cx="1661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Репозиториум за</a:t>
            </a:r>
          </a:p>
          <a:p>
            <a:r>
              <a:rPr lang="mk-MK" dirty="0"/>
              <a:t>манипулација со </a:t>
            </a:r>
          </a:p>
          <a:p>
            <a:r>
              <a:rPr lang="mk-MK" dirty="0"/>
              <a:t>перзистираната</a:t>
            </a:r>
          </a:p>
          <a:p>
            <a:r>
              <a:rPr lang="mk-MK" dirty="0"/>
              <a:t>табела за огласи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3.</a:t>
            </a:r>
            <a:r>
              <a:rPr lang="en-US" dirty="0"/>
              <a:t> Service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0" name="Picture 9" descr="Screenshot (82).png"/>
          <p:cNvPicPr>
            <a:picLocks noChangeAspect="1"/>
          </p:cNvPicPr>
          <p:nvPr/>
        </p:nvPicPr>
        <p:blipFill>
          <a:blip r:embed="rId3"/>
          <a:srcRect l="11667" t="59135" r="75833" b="33375"/>
          <a:stretch>
            <a:fillRect/>
          </a:stretch>
        </p:blipFill>
        <p:spPr>
          <a:xfrm>
            <a:off x="152400" y="2114550"/>
            <a:ext cx="2939143" cy="99060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2590800" y="1428750"/>
            <a:ext cx="1066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cxnSpLocks/>
            <a:endCxn id="20" idx="1"/>
          </p:cNvCxnSpPr>
          <p:nvPr/>
        </p:nvCxnSpPr>
        <p:spPr>
          <a:xfrm flipV="1">
            <a:off x="2590800" y="2428734"/>
            <a:ext cx="1043400" cy="947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endCxn id="16" idx="1"/>
          </p:cNvCxnSpPr>
          <p:nvPr/>
        </p:nvCxnSpPr>
        <p:spPr>
          <a:xfrm>
            <a:off x="2562432" y="2748867"/>
            <a:ext cx="1071768" cy="710726"/>
          </a:xfrm>
          <a:prstGeom prst="bentConnector3">
            <a:avLst>
              <a:gd name="adj1" fmla="val 757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</p:cNvCxnSpPr>
          <p:nvPr/>
        </p:nvCxnSpPr>
        <p:spPr>
          <a:xfrm>
            <a:off x="2587763" y="3275232"/>
            <a:ext cx="1057275" cy="9253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4200" y="195168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Имплементација на сервисната логика за корисниците (и компании и индивидуи)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42000" y="3821966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Интерфејс за корисничкиот </a:t>
            </a:r>
          </a:p>
          <a:p>
            <a:r>
              <a:rPr lang="mk-MK" dirty="0"/>
              <a:t>сервис (и компании и индивидуи)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E2526-2AD5-4FD2-A58E-6D29559EB9A4}"/>
              </a:ext>
            </a:extLst>
          </p:cNvPr>
          <p:cNvSpPr txBox="1"/>
          <p:nvPr/>
        </p:nvSpPr>
        <p:spPr>
          <a:xfrm>
            <a:off x="3657600" y="1122569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Имплементација на сервисната логика за </a:t>
            </a:r>
          </a:p>
          <a:p>
            <a:r>
              <a:rPr lang="mk-MK" dirty="0"/>
              <a:t>огласите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2DC2D-7A1B-499A-A8FF-ECC1128264DF}"/>
              </a:ext>
            </a:extLst>
          </p:cNvPr>
          <p:cNvSpPr txBox="1"/>
          <p:nvPr/>
        </p:nvSpPr>
        <p:spPr>
          <a:xfrm>
            <a:off x="3634200" y="3197983"/>
            <a:ext cx="259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dirty="0"/>
              <a:t>Интерфејс за сервисот за огласи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465575" y="1885950"/>
            <a:ext cx="62128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Web (Presentation)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246</Words>
  <Application>Microsoft Office PowerPoint</Application>
  <PresentationFormat>On-screen Show (16:9)</PresentationFormat>
  <Paragraphs>77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Barlow Light</vt:lpstr>
      <vt:lpstr>Barlow</vt:lpstr>
      <vt:lpstr>Calibri</vt:lpstr>
      <vt:lpstr>Miriam Libre</vt:lpstr>
      <vt:lpstr>Roderigo template</vt:lpstr>
      <vt:lpstr>EMANAGE</vt:lpstr>
      <vt:lpstr>1. Domain</vt:lpstr>
      <vt:lpstr>PowerPoint Presentation</vt:lpstr>
      <vt:lpstr>PowerPoint Presentation</vt:lpstr>
      <vt:lpstr>2. Repository</vt:lpstr>
      <vt:lpstr>PowerPoint Presentation</vt:lpstr>
      <vt:lpstr>3. Service</vt:lpstr>
      <vt:lpstr>PowerPoint Presentation</vt:lpstr>
      <vt:lpstr>4. Web (Presentation)</vt:lpstr>
      <vt:lpstr>PowerPoint Presentation</vt:lpstr>
      <vt:lpstr>Security</vt:lpstr>
      <vt:lpstr>PowerPoint Presentation</vt:lpstr>
      <vt:lpstr>Properties</vt:lpstr>
      <vt:lpstr>PowerPoint Presentation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EMANAGE</dc:title>
  <dc:creator>Asus</dc:creator>
  <cp:lastModifiedBy>Ivo Tasevski</cp:lastModifiedBy>
  <cp:revision>15</cp:revision>
  <dcterms:modified xsi:type="dcterms:W3CDTF">2021-04-20T19:12:51Z</dcterms:modified>
</cp:coreProperties>
</file>