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658"/>
    <a:srgbClr val="FAD6A0"/>
    <a:srgbClr val="F3A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snapToGrid="0">
      <p:cViewPr varScale="1">
        <p:scale>
          <a:sx n="74" d="100"/>
          <a:sy n="74"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1BAE0-32EA-4237-AAC5-A3D3D6FDCB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4A4BCD-A19A-4F9D-91B6-4D7BC9D57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C78A93-783A-488F-BD04-BDB3FA74C4D0}"/>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5" name="フッター プレースホルダー 4">
            <a:extLst>
              <a:ext uri="{FF2B5EF4-FFF2-40B4-BE49-F238E27FC236}">
                <a16:creationId xmlns:a16="http://schemas.microsoft.com/office/drawing/2014/main" id="{D258B178-CCE2-4801-9014-DFE2541B8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F89106-B478-4013-927A-CB5A606DACA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742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37B96-C3E2-498F-9869-0C8F2805E3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350420-D05B-4827-BF55-11492C4C15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5E5CF6-A939-4C05-A8B4-741B3DE616FF}"/>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5" name="フッター プレースホルダー 4">
            <a:extLst>
              <a:ext uri="{FF2B5EF4-FFF2-40B4-BE49-F238E27FC236}">
                <a16:creationId xmlns:a16="http://schemas.microsoft.com/office/drawing/2014/main" id="{7FCF15FF-1F24-4389-92BD-8637670DA2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FEE5B-4E87-474A-BBDE-40A893B0BB0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945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CFACFB-F177-4254-9A22-FEC96E53A2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412CF-4C29-46ED-832F-5E5F71B389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BCA668-3572-4154-B01B-574C79D80EDA}"/>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5" name="フッター プレースホルダー 4">
            <a:extLst>
              <a:ext uri="{FF2B5EF4-FFF2-40B4-BE49-F238E27FC236}">
                <a16:creationId xmlns:a16="http://schemas.microsoft.com/office/drawing/2014/main" id="{3475B35D-D27A-4055-8EA2-7F4B494474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98860-CBB0-42E1-8B05-A5FB0E8FF503}"/>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7809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3F5FB-04F0-45ED-8672-F4C5353182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13E5CA-A911-4341-A5C1-554CA38E5C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35C4E-1B62-4F2E-83FF-9BE30AE603C2}"/>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5" name="フッター プレースホルダー 4">
            <a:extLst>
              <a:ext uri="{FF2B5EF4-FFF2-40B4-BE49-F238E27FC236}">
                <a16:creationId xmlns:a16="http://schemas.microsoft.com/office/drawing/2014/main" id="{35EFB706-2ECD-45A5-B72B-40F0A05E6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551AF-96C3-4009-B929-D7562AF37457}"/>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49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491AC-D72F-4CB4-A29A-F11739BF6A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7C267-7972-462D-A093-DCDB78F97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BB9491-48D5-4673-8250-B732FC81A4A2}"/>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5" name="フッター プレースホルダー 4">
            <a:extLst>
              <a:ext uri="{FF2B5EF4-FFF2-40B4-BE49-F238E27FC236}">
                <a16:creationId xmlns:a16="http://schemas.microsoft.com/office/drawing/2014/main" id="{04B1DB05-530D-4094-B382-886EB2F12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5DEC6-F6C1-4380-BDC2-C1FAABC1A49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052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426BD-197F-4158-86BE-F43CEDF3B2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D4F50-3FB6-4261-ACB3-B6D88BF38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CD09B7-0420-4C09-89A2-19655F2D5E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4CFC84-EFB8-44AE-B589-2220081F261A}"/>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6" name="フッター プレースホルダー 5">
            <a:extLst>
              <a:ext uri="{FF2B5EF4-FFF2-40B4-BE49-F238E27FC236}">
                <a16:creationId xmlns:a16="http://schemas.microsoft.com/office/drawing/2014/main" id="{3FE692EA-70A3-45FD-AEBA-2E0A9D1FF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7AB63-FB3E-4E3B-A8C7-B694179E82F9}"/>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311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FBDCA-4E4C-4EE2-8A64-A77525430B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7B300F-2770-4E22-BECB-299527F8F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66A549-002A-4A6D-872B-F1C4C66355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98A329-672B-4460-93FE-C4A2B8D6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A71C15-F494-4467-9F21-10882A42E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D624E0-3736-4406-BE30-B404BDBEFA8D}"/>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8" name="フッター プレースホルダー 7">
            <a:extLst>
              <a:ext uri="{FF2B5EF4-FFF2-40B4-BE49-F238E27FC236}">
                <a16:creationId xmlns:a16="http://schemas.microsoft.com/office/drawing/2014/main" id="{F6AA5188-F9C2-433B-BE5A-1EEA1F0B8A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CFE74-3259-4286-9EDC-69CE7E8F3C0D}"/>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8926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8F620-E5AE-40C4-ABA9-82BA42660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FCE146-ADA3-4631-9CC7-23A03AA9ADE9}"/>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4" name="フッター プレースホルダー 3">
            <a:extLst>
              <a:ext uri="{FF2B5EF4-FFF2-40B4-BE49-F238E27FC236}">
                <a16:creationId xmlns:a16="http://schemas.microsoft.com/office/drawing/2014/main" id="{00019441-EB2B-4DE3-9753-2B25096A4A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429961-34A0-4BB7-9A6C-E2C00E0F094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310503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94297E-AC2A-405C-B7E7-C391EDB56983}"/>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3" name="フッター プレースホルダー 2">
            <a:extLst>
              <a:ext uri="{FF2B5EF4-FFF2-40B4-BE49-F238E27FC236}">
                <a16:creationId xmlns:a16="http://schemas.microsoft.com/office/drawing/2014/main" id="{6B982339-0984-44FF-8B8C-EAFEC51FBF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FB490-ED1B-43AF-AB34-9A4D5DBDD80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2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D071-978A-4FF9-BAE8-1768DC2FB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91D000-D5DB-4340-9CEB-34850399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77C9527-7792-4EA9-87EB-77132D4D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900C5-7438-4285-A790-E644C0E49595}"/>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6" name="フッター プレースホルダー 5">
            <a:extLst>
              <a:ext uri="{FF2B5EF4-FFF2-40B4-BE49-F238E27FC236}">
                <a16:creationId xmlns:a16="http://schemas.microsoft.com/office/drawing/2014/main" id="{1C45611F-E219-4431-A1D3-D2D8BC0094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EB94B6-8605-436E-B166-26EFA2CCC86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607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A894-EF04-4CF5-BDD5-3E95EA0E4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CF84AE-5150-4E3A-B5F8-79E0526C4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5B8FDC-6BBB-435C-AB1D-5FEC9CD8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80D99B-3CAE-4745-9B05-2B9D43E11F5E}"/>
              </a:ext>
            </a:extLst>
          </p:cNvPr>
          <p:cNvSpPr>
            <a:spLocks noGrp="1"/>
          </p:cNvSpPr>
          <p:nvPr>
            <p:ph type="dt" sz="half" idx="10"/>
          </p:nvPr>
        </p:nvSpPr>
        <p:spPr/>
        <p:txBody>
          <a:bodyPr/>
          <a:lstStyle/>
          <a:p>
            <a:fld id="{659B2D21-3589-474A-BB74-D1D1B846F334}" type="datetimeFigureOut">
              <a:rPr kumimoji="1" lang="ja-JP" altLang="en-US" smtClean="0"/>
              <a:t>2023/7/6</a:t>
            </a:fld>
            <a:endParaRPr kumimoji="1" lang="ja-JP" altLang="en-US"/>
          </a:p>
        </p:txBody>
      </p:sp>
      <p:sp>
        <p:nvSpPr>
          <p:cNvPr id="6" name="フッター プレースホルダー 5">
            <a:extLst>
              <a:ext uri="{FF2B5EF4-FFF2-40B4-BE49-F238E27FC236}">
                <a16:creationId xmlns:a16="http://schemas.microsoft.com/office/drawing/2014/main" id="{598DBF25-CA04-40D0-B398-5D3F85E872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593114-06E7-4587-B1CD-CAB38D31A06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564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516755-7434-42E5-A76D-4CC219771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FA4D0-1951-4B32-9C2E-6AC5CABA9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746D5-BC4F-4341-8F51-9D94E9362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B2D21-3589-474A-BB74-D1D1B846F334}" type="datetimeFigureOut">
              <a:rPr kumimoji="1" lang="ja-JP" altLang="en-US" smtClean="0"/>
              <a:t>2023/7/6</a:t>
            </a:fld>
            <a:endParaRPr kumimoji="1" lang="ja-JP" altLang="en-US"/>
          </a:p>
        </p:txBody>
      </p:sp>
      <p:sp>
        <p:nvSpPr>
          <p:cNvPr id="5" name="フッター プレースホルダー 4">
            <a:extLst>
              <a:ext uri="{FF2B5EF4-FFF2-40B4-BE49-F238E27FC236}">
                <a16:creationId xmlns:a16="http://schemas.microsoft.com/office/drawing/2014/main" id="{8D1D4E85-4D1E-4AE5-A559-33ECF1C88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653C8F-0A2D-4A34-822F-B8069A1C0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5600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159C75F-3744-4A27-9B7E-3A5CA901075F}"/>
              </a:ext>
            </a:extLst>
          </p:cNvPr>
          <p:cNvSpPr txBox="1"/>
          <p:nvPr/>
        </p:nvSpPr>
        <p:spPr>
          <a:xfrm>
            <a:off x="2275114" y="3735976"/>
            <a:ext cx="7641771" cy="584775"/>
          </a:xfrm>
          <a:prstGeom prst="rect">
            <a:avLst/>
          </a:prstGeom>
          <a:noFill/>
        </p:spPr>
        <p:txBody>
          <a:bodyPr wrap="square" rtlCol="0">
            <a:spAutoFit/>
          </a:bodyPr>
          <a:lstStyle/>
          <a:p>
            <a:pPr algn="ctr"/>
            <a:r>
              <a:rPr kumimoji="1" lang="ja-JP" altLang="en-US" sz="3200" dirty="0"/>
              <a:t>守りきれ！！</a:t>
            </a:r>
          </a:p>
        </p:txBody>
      </p:sp>
      <p:sp>
        <p:nvSpPr>
          <p:cNvPr id="5" name="テキスト ボックス 4">
            <a:extLst>
              <a:ext uri="{FF2B5EF4-FFF2-40B4-BE49-F238E27FC236}">
                <a16:creationId xmlns:a16="http://schemas.microsoft.com/office/drawing/2014/main" id="{0E5C38AD-CBF3-4531-9933-FD6CE50DD957}"/>
              </a:ext>
            </a:extLst>
          </p:cNvPr>
          <p:cNvSpPr txBox="1"/>
          <p:nvPr/>
        </p:nvSpPr>
        <p:spPr>
          <a:xfrm>
            <a:off x="6818811" y="5447211"/>
            <a:ext cx="7093131" cy="830997"/>
          </a:xfrm>
          <a:prstGeom prst="rect">
            <a:avLst/>
          </a:prstGeom>
          <a:noFill/>
        </p:spPr>
        <p:txBody>
          <a:bodyPr wrap="square" rtlCol="0">
            <a:spAutoFit/>
          </a:bodyPr>
          <a:lstStyle/>
          <a:p>
            <a:r>
              <a:rPr lang="ja-JP" altLang="en-US" sz="2400" dirty="0"/>
              <a:t>■ジャンル </a:t>
            </a:r>
            <a:r>
              <a:rPr lang="en-US" altLang="ja-JP" sz="2400" dirty="0"/>
              <a:t>/ </a:t>
            </a:r>
            <a:r>
              <a:rPr lang="ja-JP" altLang="en-US" sz="2400" dirty="0"/>
              <a:t>タワーディフェンス</a:t>
            </a:r>
            <a:endParaRPr lang="en-US" altLang="ja-JP" sz="2400" dirty="0"/>
          </a:p>
          <a:p>
            <a:r>
              <a:rPr lang="ja-JP" altLang="en-US" sz="2400" dirty="0"/>
              <a:t>■プラットフォーム </a:t>
            </a:r>
            <a:r>
              <a:rPr lang="en-US" altLang="ja-JP" sz="2400" dirty="0"/>
              <a:t>/ PC(Windows)</a:t>
            </a:r>
            <a:endParaRPr kumimoji="1" lang="ja-JP" altLang="en-US" sz="2400" dirty="0"/>
          </a:p>
        </p:txBody>
      </p:sp>
      <p:sp>
        <p:nvSpPr>
          <p:cNvPr id="4" name="テキスト ボックス 3">
            <a:extLst>
              <a:ext uri="{FF2B5EF4-FFF2-40B4-BE49-F238E27FC236}">
                <a16:creationId xmlns:a16="http://schemas.microsoft.com/office/drawing/2014/main" id="{57D4121E-9569-4F26-9BE6-3BA724C64461}"/>
              </a:ext>
            </a:extLst>
          </p:cNvPr>
          <p:cNvSpPr txBox="1"/>
          <p:nvPr/>
        </p:nvSpPr>
        <p:spPr>
          <a:xfrm>
            <a:off x="2791096" y="2413337"/>
            <a:ext cx="6609806" cy="1015663"/>
          </a:xfrm>
          <a:prstGeom prst="rect">
            <a:avLst/>
          </a:prstGeom>
          <a:noFill/>
        </p:spPr>
        <p:txBody>
          <a:bodyPr wrap="square" rtlCol="0">
            <a:spAutoFit/>
          </a:bodyPr>
          <a:lstStyle/>
          <a:p>
            <a:pPr algn="ctr"/>
            <a:r>
              <a:rPr kumimoji="1" lang="en-US" altLang="ja-JP" sz="6000" dirty="0"/>
              <a:t>SEKAI NO OWARI</a:t>
            </a:r>
            <a:endParaRPr kumimoji="1" lang="ja-JP" altLang="en-US" sz="6000" dirty="0"/>
          </a:p>
        </p:txBody>
      </p:sp>
    </p:spTree>
    <p:extLst>
      <p:ext uri="{BB962C8B-B14F-4D97-AF65-F5344CB8AC3E}">
        <p14:creationId xmlns:p14="http://schemas.microsoft.com/office/powerpoint/2010/main" val="24674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17FEB0F-098C-45F5-8400-13A7413A2CB6}"/>
              </a:ext>
            </a:extLst>
          </p:cNvPr>
          <p:cNvSpPr txBox="1"/>
          <p:nvPr/>
        </p:nvSpPr>
        <p:spPr>
          <a:xfrm>
            <a:off x="6936377" y="2394560"/>
            <a:ext cx="3762103" cy="1200329"/>
          </a:xfrm>
          <a:prstGeom prst="rect">
            <a:avLst/>
          </a:prstGeom>
          <a:noFill/>
        </p:spPr>
        <p:txBody>
          <a:bodyPr wrap="square" rtlCol="0">
            <a:spAutoFit/>
          </a:bodyPr>
          <a:lstStyle/>
          <a:p>
            <a:r>
              <a:rPr kumimoji="1" lang="ja-JP" altLang="en-US" sz="2000" dirty="0"/>
              <a:t>１．敵から守れ！</a:t>
            </a:r>
            <a:endParaRPr kumimoji="1" lang="en-US" altLang="ja-JP" sz="2000" dirty="0"/>
          </a:p>
          <a:p>
            <a:r>
              <a:rPr kumimoji="1" lang="ja-JP" altLang="en-US" sz="1600" dirty="0"/>
              <a:t>画面の四方八方からやってくるため</a:t>
            </a:r>
            <a:r>
              <a:rPr lang="ja-JP" altLang="en-US" sz="1600" dirty="0"/>
              <a:t>、</a:t>
            </a:r>
            <a:r>
              <a:rPr kumimoji="1" lang="ja-JP" altLang="en-US" sz="1600" dirty="0"/>
              <a:t>自分の城が壊されないように全ての敵を倒します</a:t>
            </a:r>
            <a:r>
              <a:rPr kumimoji="1" lang="ja-JP" altLang="en-US" sz="2000" dirty="0"/>
              <a:t>。</a:t>
            </a:r>
          </a:p>
        </p:txBody>
      </p:sp>
      <p:sp>
        <p:nvSpPr>
          <p:cNvPr id="4" name="テキスト ボックス 3">
            <a:extLst>
              <a:ext uri="{FF2B5EF4-FFF2-40B4-BE49-F238E27FC236}">
                <a16:creationId xmlns:a16="http://schemas.microsoft.com/office/drawing/2014/main" id="{44C0F942-BE13-4381-BFDE-5FCD25368B66}"/>
              </a:ext>
            </a:extLst>
          </p:cNvPr>
          <p:cNvSpPr txBox="1"/>
          <p:nvPr/>
        </p:nvSpPr>
        <p:spPr>
          <a:xfrm>
            <a:off x="6936377" y="3759263"/>
            <a:ext cx="3788229" cy="1138773"/>
          </a:xfrm>
          <a:prstGeom prst="rect">
            <a:avLst/>
          </a:prstGeom>
          <a:noFill/>
        </p:spPr>
        <p:txBody>
          <a:bodyPr wrap="square" rtlCol="0">
            <a:spAutoFit/>
          </a:bodyPr>
          <a:lstStyle/>
          <a:p>
            <a:r>
              <a:rPr kumimoji="1" lang="ja-JP" altLang="en-US" sz="2000" dirty="0"/>
              <a:t>２．自分も戦う！</a:t>
            </a:r>
            <a:endParaRPr kumimoji="1" lang="en-US" altLang="ja-JP" sz="2000" dirty="0"/>
          </a:p>
          <a:p>
            <a:r>
              <a:rPr kumimoji="1" lang="ja-JP" altLang="en-US" sz="1600" dirty="0"/>
              <a:t>ステージ開始前に防衛施設を設置するだけでなく、自分も防衛の攻撃に参加します。</a:t>
            </a:r>
          </a:p>
        </p:txBody>
      </p:sp>
      <p:sp>
        <p:nvSpPr>
          <p:cNvPr id="5" name="テキスト ボックス 4">
            <a:extLst>
              <a:ext uri="{FF2B5EF4-FFF2-40B4-BE49-F238E27FC236}">
                <a16:creationId xmlns:a16="http://schemas.microsoft.com/office/drawing/2014/main" id="{46669C41-0EBC-4A76-96BB-E796C85EC254}"/>
              </a:ext>
            </a:extLst>
          </p:cNvPr>
          <p:cNvSpPr txBox="1"/>
          <p:nvPr/>
        </p:nvSpPr>
        <p:spPr>
          <a:xfrm>
            <a:off x="6936377" y="5062410"/>
            <a:ext cx="3670663" cy="1631216"/>
          </a:xfrm>
          <a:prstGeom prst="rect">
            <a:avLst/>
          </a:prstGeom>
          <a:noFill/>
        </p:spPr>
        <p:txBody>
          <a:bodyPr wrap="square" rtlCol="0">
            <a:spAutoFit/>
          </a:bodyPr>
          <a:lstStyle/>
          <a:p>
            <a:r>
              <a:rPr lang="ja-JP" altLang="en-US" sz="2000" dirty="0"/>
              <a:t>３．勝利のために強化！</a:t>
            </a:r>
            <a:endParaRPr lang="en-US" altLang="ja-JP" sz="2000" dirty="0"/>
          </a:p>
          <a:p>
            <a:r>
              <a:rPr lang="ja-JP" altLang="en-US" sz="1600" dirty="0"/>
              <a:t>敵を倒していくと資金を得るため、</a:t>
            </a:r>
            <a:endParaRPr lang="en-US" altLang="ja-JP" sz="1600" dirty="0"/>
          </a:p>
          <a:p>
            <a:r>
              <a:rPr lang="ja-JP" altLang="en-US" sz="1600" dirty="0"/>
              <a:t>施設を強化していきます。</a:t>
            </a:r>
            <a:endParaRPr lang="en-US" altLang="ja-JP" sz="1600" dirty="0"/>
          </a:p>
          <a:p>
            <a:r>
              <a:rPr lang="ja-JP" altLang="en-US" sz="1600" dirty="0"/>
              <a:t>また、ステージをクリアするとポイントがもらえるため自城を強化していきます。</a:t>
            </a:r>
            <a:endParaRPr kumimoji="1" lang="ja-JP" altLang="en-US" sz="1600" dirty="0"/>
          </a:p>
        </p:txBody>
      </p:sp>
    </p:spTree>
    <p:extLst>
      <p:ext uri="{BB962C8B-B14F-4D97-AF65-F5344CB8AC3E}">
        <p14:creationId xmlns:p14="http://schemas.microsoft.com/office/powerpoint/2010/main" val="39381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918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BCCC9F70-26D8-4BB1-BBE3-0E7CBE291A84}"/>
              </a:ext>
            </a:extLst>
          </p:cNvPr>
          <p:cNvSpPr/>
          <p:nvPr/>
        </p:nvSpPr>
        <p:spPr>
          <a:xfrm>
            <a:off x="1732861" y="1083691"/>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施設を設置</a:t>
            </a:r>
          </a:p>
        </p:txBody>
      </p:sp>
      <p:sp>
        <p:nvSpPr>
          <p:cNvPr id="8" name="四角形: 角を丸くする 7">
            <a:extLst>
              <a:ext uri="{FF2B5EF4-FFF2-40B4-BE49-F238E27FC236}">
                <a16:creationId xmlns:a16="http://schemas.microsoft.com/office/drawing/2014/main" id="{A1019AEF-75C6-464F-B0C9-2DD828A2F943}"/>
              </a:ext>
            </a:extLst>
          </p:cNvPr>
          <p:cNvSpPr/>
          <p:nvPr/>
        </p:nvSpPr>
        <p:spPr>
          <a:xfrm>
            <a:off x="6962430" y="1172816"/>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敵を倒す</a:t>
            </a:r>
          </a:p>
        </p:txBody>
      </p:sp>
      <p:sp>
        <p:nvSpPr>
          <p:cNvPr id="9" name="四角形: 角を丸くする 8">
            <a:extLst>
              <a:ext uri="{FF2B5EF4-FFF2-40B4-BE49-F238E27FC236}">
                <a16:creationId xmlns:a16="http://schemas.microsoft.com/office/drawing/2014/main" id="{F7273CD1-FA93-44A2-8C6C-0108EA2644C9}"/>
              </a:ext>
            </a:extLst>
          </p:cNvPr>
          <p:cNvSpPr/>
          <p:nvPr/>
        </p:nvSpPr>
        <p:spPr>
          <a:xfrm>
            <a:off x="6987348" y="3429000"/>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素材をゲット</a:t>
            </a:r>
          </a:p>
        </p:txBody>
      </p:sp>
      <p:sp>
        <p:nvSpPr>
          <p:cNvPr id="10" name="四角形: 角を丸くする 9">
            <a:extLst>
              <a:ext uri="{FF2B5EF4-FFF2-40B4-BE49-F238E27FC236}">
                <a16:creationId xmlns:a16="http://schemas.microsoft.com/office/drawing/2014/main" id="{06320CC1-A01D-43B3-B6C3-4AFE25A12D1F}"/>
              </a:ext>
            </a:extLst>
          </p:cNvPr>
          <p:cNvSpPr/>
          <p:nvPr/>
        </p:nvSpPr>
        <p:spPr>
          <a:xfrm>
            <a:off x="1782697" y="3429000"/>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施設を強化</a:t>
            </a:r>
          </a:p>
        </p:txBody>
      </p:sp>
      <p:sp>
        <p:nvSpPr>
          <p:cNvPr id="11" name="矢印: 右 10">
            <a:extLst>
              <a:ext uri="{FF2B5EF4-FFF2-40B4-BE49-F238E27FC236}">
                <a16:creationId xmlns:a16="http://schemas.microsoft.com/office/drawing/2014/main" id="{CBA44760-F084-4964-99DD-7A5B29357562}"/>
              </a:ext>
            </a:extLst>
          </p:cNvPr>
          <p:cNvSpPr/>
          <p:nvPr/>
        </p:nvSpPr>
        <p:spPr>
          <a:xfrm>
            <a:off x="4733638" y="1654326"/>
            <a:ext cx="2104483"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A0C8B5F-6CF0-439D-B5AA-6A0DE6478EF7}"/>
              </a:ext>
            </a:extLst>
          </p:cNvPr>
          <p:cNvSpPr/>
          <p:nvPr/>
        </p:nvSpPr>
        <p:spPr>
          <a:xfrm rot="10800000">
            <a:off x="4882865" y="3910510"/>
            <a:ext cx="2104483"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F36F102D-9965-43EF-8532-A7B431C8B0BB}"/>
              </a:ext>
            </a:extLst>
          </p:cNvPr>
          <p:cNvSpPr/>
          <p:nvPr/>
        </p:nvSpPr>
        <p:spPr>
          <a:xfrm rot="5400000">
            <a:off x="8174712" y="2669250"/>
            <a:ext cx="626050"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7D37790-EABA-4899-BDCB-804F10D96840}"/>
              </a:ext>
            </a:extLst>
          </p:cNvPr>
          <p:cNvSpPr/>
          <p:nvPr/>
        </p:nvSpPr>
        <p:spPr>
          <a:xfrm rot="16200000" flipV="1">
            <a:off x="2920225" y="2895587"/>
            <a:ext cx="626050"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234F743-4174-4073-89F6-D5DF561609EE}"/>
              </a:ext>
            </a:extLst>
          </p:cNvPr>
          <p:cNvSpPr txBox="1"/>
          <p:nvPr/>
        </p:nvSpPr>
        <p:spPr>
          <a:xfrm>
            <a:off x="506568" y="5474668"/>
            <a:ext cx="11178862" cy="923330"/>
          </a:xfrm>
          <a:prstGeom prst="rect">
            <a:avLst/>
          </a:prstGeom>
          <a:noFill/>
        </p:spPr>
        <p:txBody>
          <a:bodyPr wrap="square" rtlCol="0">
            <a:spAutoFit/>
          </a:bodyPr>
          <a:lstStyle/>
          <a:p>
            <a:r>
              <a:rPr lang="ja-JP" altLang="en-US" dirty="0"/>
              <a:t>敵を倒すことで、素材を手に入れることができます。それを使って施設を強化することで、ゲームを楽に進めることができます。ステージをクリアすると新しい施設を作れるようになり、施設により攻撃方法が違います。出てくる敵に合わせて施設を入れ替えて戦うことで戦略性をアップすることもできます。</a:t>
            </a:r>
            <a:endParaRPr kumimoji="1" lang="ja-JP" altLang="en-US" dirty="0"/>
          </a:p>
        </p:txBody>
      </p:sp>
    </p:spTree>
    <p:extLst>
      <p:ext uri="{BB962C8B-B14F-4D97-AF65-F5344CB8AC3E}">
        <p14:creationId xmlns:p14="http://schemas.microsoft.com/office/powerpoint/2010/main" val="2282416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199</Words>
  <Application>Microsoft Office PowerPoint</Application>
  <PresentationFormat>ワイド画面</PresentationFormat>
  <Paragraphs>17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田代　昂汰</dc:creator>
  <cp:lastModifiedBy>田代昂汰</cp:lastModifiedBy>
  <cp:revision>20</cp:revision>
  <dcterms:created xsi:type="dcterms:W3CDTF">2023-06-28T02:09:48Z</dcterms:created>
  <dcterms:modified xsi:type="dcterms:W3CDTF">2023-07-06T03:57:53Z</dcterms:modified>
</cp:coreProperties>
</file>