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17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8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2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5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579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3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4EC3C-3772-457A-AEF4-1EFE95545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209" y="1728255"/>
            <a:ext cx="7707533" cy="20638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13800" dirty="0">
                <a:solidFill>
                  <a:schemeClr val="tx1"/>
                </a:solidFill>
              </a:rPr>
              <a:t>Disc</a:t>
            </a:r>
            <a:r>
              <a:rPr lang="ja-JP" altLang="en-US" sz="13800" dirty="0">
                <a:solidFill>
                  <a:schemeClr val="tx1"/>
                </a:solidFill>
              </a:rPr>
              <a:t> </a:t>
            </a:r>
            <a:r>
              <a:rPr lang="en-US" altLang="ja-JP" sz="13800" dirty="0">
                <a:solidFill>
                  <a:schemeClr val="tx1"/>
                </a:solidFill>
              </a:rPr>
              <a:t>Room</a:t>
            </a:r>
            <a:endParaRPr kumimoji="1" lang="ja-JP" altLang="en-US" sz="13800" dirty="0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51DBE9-14AC-40F5-BCCF-02A6AC55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18" y="4045512"/>
            <a:ext cx="9228201" cy="164592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intendo Switchの回転する殺人ディスクから逃げ回るアクションゲーム「Disc Room」はこんな感じ - YouTube さん">
            <a:extLst>
              <a:ext uri="{FF2B5EF4-FFF2-40B4-BE49-F238E27FC236}">
                <a16:creationId xmlns:a16="http://schemas.microsoft.com/office/drawing/2014/main" id="{5E599B97-C8D6-419B-84EF-E628F83E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566" y="3193677"/>
            <a:ext cx="6543434" cy="36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8E05B3-15D7-4375-91BC-1FAA8119549B}"/>
              </a:ext>
            </a:extLst>
          </p:cNvPr>
          <p:cNvSpPr txBox="1"/>
          <p:nvPr/>
        </p:nvSpPr>
        <p:spPr>
          <a:xfrm>
            <a:off x="389965" y="52443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どんなゲーム？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7D5130-5487-496F-9191-9764E6171025}"/>
              </a:ext>
            </a:extLst>
          </p:cNvPr>
          <p:cNvSpPr txBox="1"/>
          <p:nvPr/>
        </p:nvSpPr>
        <p:spPr>
          <a:xfrm>
            <a:off x="389965" y="1624017"/>
            <a:ext cx="63914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・一定時間ステージ内で</a:t>
            </a:r>
            <a:endParaRPr kumimoji="1" lang="en-US" altLang="ja-JP" sz="4400" dirty="0"/>
          </a:p>
          <a:p>
            <a:r>
              <a:rPr kumimoji="1" lang="ja-JP" altLang="en-US" sz="4400" dirty="0"/>
              <a:t>　</a:t>
            </a:r>
            <a:r>
              <a:rPr kumimoji="1" lang="en-US" altLang="ja-JP" sz="4400" dirty="0"/>
              <a:t>Disc</a:t>
            </a:r>
            <a:r>
              <a:rPr kumimoji="1" lang="ja-JP" altLang="en-US" sz="4400" dirty="0"/>
              <a:t>から逃げるゲーム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693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7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480545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60</TotalTime>
  <Words>15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メトロポリタン</vt:lpstr>
      <vt:lpstr>Disc Room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 Room</dc:title>
  <dc:creator>田代昂汰</dc:creator>
  <cp:lastModifiedBy>田代昂汰</cp:lastModifiedBy>
  <cp:revision>3</cp:revision>
  <dcterms:created xsi:type="dcterms:W3CDTF">2023-11-07T06:39:58Z</dcterms:created>
  <dcterms:modified xsi:type="dcterms:W3CDTF">2023-11-07T07:40:53Z</dcterms:modified>
</cp:coreProperties>
</file>