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49743-1498-4EF5-B369-039DDDAC2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333702-B83F-4DB6-A13F-B5C742B01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BEA7F-BEE9-4203-AA17-936805FE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B1BBC-B900-41A7-ADFD-DC520C4B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79DEF2-75DF-4E6A-99C3-27FD231C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D0485-E80C-44EB-B61C-38569BE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E018D9-2A36-4BAF-817F-BEFB7A43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4B3853-2428-4F18-819E-9489CE10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D77E35-236F-4053-9A44-CCF31D16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C47CF-0F0D-40E0-ABAB-9E363353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8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6BCED1-9DE5-420F-8E03-63BF285B4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BF1563-BE1A-4C1D-9ED4-0804AD4C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3BCD2-52CE-4BA6-9636-D436A263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867BA5-0E61-46F2-AD63-9563E53F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080F1-A771-40FC-AC82-B43ED4CD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5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CBBE1-7EC5-40A2-9238-2178B9FA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9D2DA-EF5D-4091-8F55-E1830FE0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6EF8BB-415E-4DEA-8B53-5E026E87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F612E8-9221-40DD-A183-7501193F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75CFE-40B8-4474-90C9-35028D1F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89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C8D9A-003B-4E6D-A27B-EBC5EE98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0C5CF9-0F38-4175-9E3B-AE0C2861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CDC7A-C4A4-4113-A6C5-5197E7F0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5F38E-0956-4420-9D95-70059758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527308-14A1-49F0-831E-414BC6F5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97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48F1A-A674-4DA4-8476-01AF091B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B8E28E-2F34-4ADC-A9CB-E2FFB5B0C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5C37DE-7100-46A0-9447-E34B0051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E95BC-056F-43D1-82FE-66CEC781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5A655C-A669-4B7D-A06C-7CFD5C22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24DBB-4927-4F58-BCBC-CF28BE56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8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7D0F6-5B98-4396-BBC5-21A06D5C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8398E4-56A0-4012-8299-B14F9414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AEA600-E30D-4EFB-B825-D4475335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F3150E-F67A-4600-9CF0-FA16DA6AB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8011BE-3467-4A08-891E-F4F69A67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52D285-A9AA-43D0-82BF-BA6F6FBF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536BE5-B714-4ABE-8DF7-B6A024AB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B841F4-910C-4F00-B484-EE6D298A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65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8E1D-8468-4E46-8DCC-289BAC55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9F78C-6DF9-428E-85EE-019B1DA4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970D4D-203F-409D-BB3A-42AA7EC2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FD5247-6A83-4303-814A-405B1448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5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D0387C-69E0-478B-AB78-0C3A866E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D1A36E-C48A-4B20-8378-20161670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2924F2-4E1F-4C31-8B92-04266F77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4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C5495-F9A9-4A2A-BE1E-35FB164F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BF4528-2FB7-4067-AF47-DA85ED08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C092F9-5AB1-4125-A33E-37674028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B4D76A-97CA-48CC-8772-F7DB0289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C9B00-82B1-4AA2-8BEA-4BF34EE3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CD03FE-0C53-4737-BC7F-B34B322F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28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D4DDE0-3913-4014-916F-A4510701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AB391E-69BA-4C80-B157-6AA3CC7E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356568-C19D-4BB0-8F45-C6CB87EA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C757D8-7E19-4274-87A7-0290A833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DF7FB9-C08B-47F3-AA0C-DC47DB9D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6FDEFF-6CF2-49F9-A34C-C83B2499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1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482C9-30A4-4C5E-9F22-EE77DA7A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C0305-A251-4AAA-948C-08B383AF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C3F03-9B01-4BD1-ADB1-0FA940D50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8BAB-A4F1-411F-B9C3-AE12E7D9C062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144B9-88DC-477F-92C8-1ABEEB7EB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99BB90-1C44-4C18-860F-127D721E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174D-548B-4FF3-A5F9-3AFCCFBE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97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手軽に横スクロールアクションを作れるツール『PlataGO!』PC/PS4/Xbox  One/ニンテンドースイッチ向けに発表。Steamでは既に販売中、日本語対応 - AUTOMATON">
            <a:extLst>
              <a:ext uri="{FF2B5EF4-FFF2-40B4-BE49-F238E27FC236}">
                <a16:creationId xmlns:a16="http://schemas.microsoft.com/office/drawing/2014/main" id="{6AE4B2F9-C4D7-4BEF-AF32-47BC888FA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14" y="2411673"/>
            <a:ext cx="6621780" cy="372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B4317C-65FC-4B30-AD26-C1AB88FF5CE0}"/>
              </a:ext>
            </a:extLst>
          </p:cNvPr>
          <p:cNvSpPr txBox="1"/>
          <p:nvPr/>
        </p:nvSpPr>
        <p:spPr>
          <a:xfrm>
            <a:off x="169817" y="719912"/>
            <a:ext cx="662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コンセプト</a:t>
            </a:r>
            <a:endParaRPr kumimoji="1" lang="en-US" altLang="ja-JP" sz="3600" dirty="0"/>
          </a:p>
          <a:p>
            <a:r>
              <a:rPr lang="ja-JP" altLang="en-US" sz="3600" dirty="0"/>
              <a:t>　コマンドアクションゲーム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82F4B4-F265-4F52-8FC4-2ED28D2639BC}"/>
              </a:ext>
            </a:extLst>
          </p:cNvPr>
          <p:cNvSpPr txBox="1"/>
          <p:nvPr/>
        </p:nvSpPr>
        <p:spPr>
          <a:xfrm>
            <a:off x="169817" y="3490050"/>
            <a:ext cx="429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・一人プレイ</a:t>
            </a:r>
            <a:endParaRPr kumimoji="1" lang="en-US" altLang="ja-JP" sz="3200" dirty="0"/>
          </a:p>
          <a:p>
            <a:r>
              <a:rPr lang="ja-JP" altLang="en-US" sz="3200" dirty="0"/>
              <a:t>・基本横スクロール</a:t>
            </a:r>
            <a:endParaRPr lang="en-US" altLang="ja-JP" sz="3200" dirty="0"/>
          </a:p>
          <a:p>
            <a:r>
              <a:rPr kumimoji="1" lang="ja-JP" altLang="en-US" sz="3200" dirty="0"/>
              <a:t>・ボス戦のみ一画面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4669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4359EE-AD39-46BC-B30D-FE049DDD3084}"/>
              </a:ext>
            </a:extLst>
          </p:cNvPr>
          <p:cNvSpPr txBox="1"/>
          <p:nvPr/>
        </p:nvSpPr>
        <p:spPr>
          <a:xfrm>
            <a:off x="335280" y="613955"/>
            <a:ext cx="11521440" cy="516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400" dirty="0"/>
              <a:t>・プレイヤーは格闘家を操作する</a:t>
            </a:r>
            <a:endParaRPr kumimoji="1" lang="en-US" altLang="ja-JP" sz="2400" dirty="0"/>
          </a:p>
          <a:p>
            <a:pPr>
              <a:lnSpc>
                <a:spcPct val="200000"/>
              </a:lnSpc>
            </a:pPr>
            <a:endParaRPr lang="en-US" altLang="ja-JP" sz="2400" dirty="0"/>
          </a:p>
          <a:p>
            <a:pPr>
              <a:lnSpc>
                <a:spcPct val="200000"/>
              </a:lnSpc>
            </a:pPr>
            <a:r>
              <a:rPr kumimoji="1" lang="ja-JP" altLang="en-US" sz="2400" dirty="0"/>
              <a:t>・道中の仕組み</a:t>
            </a:r>
            <a:r>
              <a:rPr lang="ja-JP" altLang="en-US" sz="2400" dirty="0"/>
              <a:t>を解くために格闘ゲームのようにコマンドをする</a:t>
            </a:r>
            <a:endParaRPr lang="en-US" altLang="ja-JP" sz="2400" dirty="0"/>
          </a:p>
          <a:p>
            <a:pPr>
              <a:lnSpc>
                <a:spcPct val="200000"/>
              </a:lnSpc>
            </a:pPr>
            <a:endParaRPr lang="en-US" altLang="ja-JP" sz="2400" dirty="0"/>
          </a:p>
          <a:p>
            <a:pPr>
              <a:lnSpc>
                <a:spcPct val="200000"/>
              </a:lnSpc>
            </a:pPr>
            <a:r>
              <a:rPr kumimoji="1" lang="ja-JP" altLang="en-US" sz="2400" dirty="0"/>
              <a:t>・ボス戦を用意し格闘ゲームとしての要素も取り入れる</a:t>
            </a:r>
            <a:endParaRPr kumimoji="1" lang="en-US" altLang="ja-JP" sz="2400" dirty="0"/>
          </a:p>
          <a:p>
            <a:pPr>
              <a:lnSpc>
                <a:spcPct val="200000"/>
              </a:lnSpc>
            </a:pPr>
            <a:endParaRPr lang="en-US" altLang="ja-JP" sz="2400" dirty="0"/>
          </a:p>
          <a:p>
            <a:pPr>
              <a:lnSpc>
                <a:spcPct val="200000"/>
              </a:lnSpc>
            </a:pPr>
            <a:r>
              <a:rPr kumimoji="1" lang="ja-JP" altLang="en-US" sz="2400" dirty="0"/>
              <a:t>・道中にでバフを受けることができたり、コレクションを得ることができる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68563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68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田代　昂汰</dc:creator>
  <cp:lastModifiedBy>田代　昂汰</cp:lastModifiedBy>
  <cp:revision>38</cp:revision>
  <dcterms:created xsi:type="dcterms:W3CDTF">2023-05-31T08:19:22Z</dcterms:created>
  <dcterms:modified xsi:type="dcterms:W3CDTF">2023-06-02T08:22:27Z</dcterms:modified>
</cp:coreProperties>
</file>