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4D3431-DE31-4031-91C0-0739BD09E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6C6BA1-7D62-4799-9F0F-1F18D1FD0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A25FA8-818E-4672-8529-E8A2907F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92C3-DAC3-4AB7-8190-12F874D3AAE9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42EF83-C4D9-4EB6-9D0D-C5A74576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A06E7E-408F-4AF2-8673-D34BF2DE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DD08-3B40-4D5E-B3E6-ADFB47E03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64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F458AA-AB9A-4C16-B655-CC30AC58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67BA7D-E5D6-42D5-9DEA-A430810B9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43A8A7-FCE6-4D4F-BF79-553D393E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92C3-DAC3-4AB7-8190-12F874D3AAE9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19DD18-11D9-4283-9376-882D9259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C545CD-D68E-45CF-838B-5FD74261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DD08-3B40-4D5E-B3E6-ADFB47E03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30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195253-55B1-4DF4-AA3A-EAC3DDAD2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254E40-61A1-464B-937F-72AAC8697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24A6D5-DF4D-42C2-937C-9E3DABB7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92C3-DAC3-4AB7-8190-12F874D3AAE9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BE9597-B3B7-4664-BEFE-92B3CE03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3F988B-8A78-42F2-8B61-EAD429E4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DD08-3B40-4D5E-B3E6-ADFB47E03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77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1D31E8-A730-4AF6-82DC-E87B6BF8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E57A04-9934-4A89-884E-77A84E7D1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A1A144-F5D1-4E44-A043-9F2B880E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92C3-DAC3-4AB7-8190-12F874D3AAE9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81DC06-8C25-4159-87EF-372F36A0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4B19E0-0F17-4513-BADF-E95EED1A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DD08-3B40-4D5E-B3E6-ADFB47E03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90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FC0D3-771C-4E0A-B577-2F4A00F1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70A66E-4E8F-4B08-A44E-3F31D2FBA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7830DF-53AF-42F2-9881-66AC98FC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92C3-DAC3-4AB7-8190-12F874D3AAE9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ABBB8C-28CB-443D-B0C2-D4D1BDEA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FA8A5E-3F81-402C-ADEF-5A332368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DD08-3B40-4D5E-B3E6-ADFB47E03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02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3C0FD-927A-47FE-B8AF-0B4A94B5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AA17F9-09DA-4623-8330-867663F50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9D5EA4-A7B1-4275-B247-4A5178221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C379AA-B99B-4680-BA15-C7653997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92C3-DAC3-4AB7-8190-12F874D3AAE9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08F54B-20E5-423C-805F-CD8CFE43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360555-5C3B-453C-A99A-ED880426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DD08-3B40-4D5E-B3E6-ADFB47E03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82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1246CA-7F5A-40A6-93DA-D3818E4A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2D4707-C5E7-4121-8244-D079EDF61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FE764C-10A8-483D-919C-96D8DF0FB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C033964-1556-4DA6-9879-3A751FEC4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02D318E-87F1-4690-93F0-ADB1EAB08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D2CDE3-9400-429A-B2F3-6799B61F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92C3-DAC3-4AB7-8190-12F874D3AAE9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2C97EE-7C54-400A-8DE6-97FE0778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2A14F77-19D2-4D33-BCB4-D538F33D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DD08-3B40-4D5E-B3E6-ADFB47E03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43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D2C80C-CA83-47D8-B902-493CD973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BCF8A1B-8F04-4AC4-BFFE-F2DF8F1E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92C3-DAC3-4AB7-8190-12F874D3AAE9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EC4E82-2036-4831-B5D2-0C52E68D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192BA6-3883-4575-BDF0-EDFD7024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DD08-3B40-4D5E-B3E6-ADFB47E03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81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6C66C6-AA14-4643-8C9B-0B9959EF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92C3-DAC3-4AB7-8190-12F874D3AAE9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ED33D6C-18B1-4F63-B4C9-66F5AC9D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B621A2-2F01-4657-9CC8-3D059534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DD08-3B40-4D5E-B3E6-ADFB47E03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45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DAAFED-577B-46D1-ACB2-A2D3B36C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D716BE-FADD-49B9-8514-5A612808F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1341F4-8C7B-4F51-92DA-CBD46D8D9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21D126-EEE5-44CE-A9C3-25419138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92C3-DAC3-4AB7-8190-12F874D3AAE9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4591FB-8AB7-44B0-B576-82855DB7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AADAB6-5137-4279-9224-1524D939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DD08-3B40-4D5E-B3E6-ADFB47E03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74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BEC6AC-125C-44D0-9597-9DBD7081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71409C-AD1D-4573-92DB-B140153B1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1A6351-23A2-4572-AEDA-F7606841F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C9B773-F3EF-42BA-86F3-69A83D2A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92C3-DAC3-4AB7-8190-12F874D3AAE9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742710-D5A3-4BEE-A522-94B2662E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B84DE7-CD3E-401E-9B42-8C1DFC5F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DD08-3B40-4D5E-B3E6-ADFB47E03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19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2914B05-5D2C-4655-9765-C3A7E768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8D40E8-6C94-4A89-90BA-C6FC0F403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56AC65-29F9-4678-A9F5-B776E89CE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D92C3-DAC3-4AB7-8190-12F874D3AAE9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324192-D3CA-42A2-BDA8-BAE01F7B3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610482-8702-42EF-8645-C119C35EB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2DD08-3B40-4D5E-B3E6-ADFB47E03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3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モバイルゲームのエルフの森 2d 背景環境 高品質の水平背景風景 ゲーム テンプレート デザインの場所 ジェネレーティブ ai | プレミアム写真">
            <a:extLst>
              <a:ext uri="{FF2B5EF4-FFF2-40B4-BE49-F238E27FC236}">
                <a16:creationId xmlns:a16="http://schemas.microsoft.com/office/drawing/2014/main" id="{5FEDB5ED-FC67-4493-BD53-F3C5A5A2D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1406D28-E0BE-4173-AA3D-73BF32D2F6DB}"/>
              </a:ext>
            </a:extLst>
          </p:cNvPr>
          <p:cNvSpPr txBox="1"/>
          <p:nvPr/>
        </p:nvSpPr>
        <p:spPr>
          <a:xfrm>
            <a:off x="3390900" y="2321004"/>
            <a:ext cx="3606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>
                <a:solidFill>
                  <a:schemeClr val="accent1">
                    <a:lumMod val="50000"/>
                  </a:schemeClr>
                </a:solidFill>
              </a:rPr>
              <a:t>重力の森</a:t>
            </a:r>
          </a:p>
        </p:txBody>
      </p:sp>
    </p:spTree>
    <p:extLst>
      <p:ext uri="{BB962C8B-B14F-4D97-AF65-F5344CB8AC3E}">
        <p14:creationId xmlns:p14="http://schemas.microsoft.com/office/powerpoint/2010/main" val="10364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死ぬほど遊んだアイワナ派生シリーズのおすすめ16選まとめ | みるめも">
            <a:extLst>
              <a:ext uri="{FF2B5EF4-FFF2-40B4-BE49-F238E27FC236}">
                <a16:creationId xmlns:a16="http://schemas.microsoft.com/office/drawing/2014/main" id="{B5948F93-922D-48E5-97D2-96933A64F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冒険 | LA-MULANA2(ラ・ムラーナ２) | 遺跡探検考古学アクションアドベンチャーゲーム『LA-MULANA2(ラ・ムラーナ２)』">
            <a:extLst>
              <a:ext uri="{FF2B5EF4-FFF2-40B4-BE49-F238E27FC236}">
                <a16:creationId xmlns:a16="http://schemas.microsoft.com/office/drawing/2014/main" id="{4EB8569A-6D44-4BE9-9F03-8EE5A328A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F505A0-6168-4C98-AAB1-0B7666C11CFA}"/>
              </a:ext>
            </a:extLst>
          </p:cNvPr>
          <p:cNvSpPr txBox="1"/>
          <p:nvPr/>
        </p:nvSpPr>
        <p:spPr>
          <a:xfrm>
            <a:off x="0" y="0"/>
            <a:ext cx="436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highlight>
                  <a:srgbClr val="FFFF00"/>
                </a:highlight>
              </a:rPr>
              <a:t>コンセプト</a:t>
            </a:r>
            <a:endParaRPr lang="en-US" altLang="ja-JP" sz="3600" dirty="0">
              <a:highlight>
                <a:srgbClr val="FFFF00"/>
              </a:highlight>
            </a:endParaRPr>
          </a:p>
          <a:p>
            <a:endParaRPr kumimoji="1" lang="en-US" altLang="ja-JP" sz="3600" dirty="0">
              <a:highlight>
                <a:srgbClr val="FFFF00"/>
              </a:highlight>
            </a:endParaRPr>
          </a:p>
          <a:p>
            <a:r>
              <a:rPr lang="ja-JP" altLang="en-US" sz="3600" dirty="0">
                <a:highlight>
                  <a:srgbClr val="FFFF00"/>
                </a:highlight>
              </a:rPr>
              <a:t>頭を使って攻略するアクションゲーム</a:t>
            </a:r>
            <a:endParaRPr lang="en-US" altLang="ja-JP" sz="3600" dirty="0">
              <a:highlight>
                <a:srgbClr val="FFFF00"/>
              </a:highligh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9B5516-3B55-4D1C-8ABF-D8AE0BF28F2C}"/>
              </a:ext>
            </a:extLst>
          </p:cNvPr>
          <p:cNvSpPr txBox="1"/>
          <p:nvPr/>
        </p:nvSpPr>
        <p:spPr>
          <a:xfrm>
            <a:off x="-2" y="3937000"/>
            <a:ext cx="6591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highlight>
                  <a:srgbClr val="FFFF00"/>
                </a:highlight>
              </a:rPr>
              <a:t>ゲーム詳細</a:t>
            </a:r>
            <a:endParaRPr kumimoji="1" lang="en-US" altLang="ja-JP" sz="3600" dirty="0">
              <a:highlight>
                <a:srgbClr val="FFFF00"/>
              </a:highlight>
            </a:endParaRPr>
          </a:p>
          <a:p>
            <a:r>
              <a:rPr lang="ja-JP" altLang="en-US" sz="3600" dirty="0">
                <a:highlight>
                  <a:srgbClr val="FFFF00"/>
                </a:highlight>
              </a:rPr>
              <a:t>・一人プレイ</a:t>
            </a:r>
            <a:endParaRPr lang="en-US" altLang="ja-JP" sz="3600" dirty="0">
              <a:highlight>
                <a:srgbClr val="FFFF00"/>
              </a:highlight>
            </a:endParaRPr>
          </a:p>
          <a:p>
            <a:r>
              <a:rPr kumimoji="1" lang="ja-JP" altLang="en-US" sz="3600" dirty="0">
                <a:highlight>
                  <a:srgbClr val="FFFF00"/>
                </a:highlight>
              </a:rPr>
              <a:t>・一画面２</a:t>
            </a:r>
            <a:r>
              <a:rPr kumimoji="1" lang="en-US" altLang="ja-JP" sz="3600" dirty="0">
                <a:highlight>
                  <a:srgbClr val="FFFF00"/>
                </a:highlight>
              </a:rPr>
              <a:t>D</a:t>
            </a:r>
            <a:r>
              <a:rPr kumimoji="1" lang="ja-JP" altLang="en-US" sz="3600" dirty="0">
                <a:highlight>
                  <a:srgbClr val="FFFF00"/>
                </a:highlight>
              </a:rPr>
              <a:t>アクション</a:t>
            </a:r>
            <a:endParaRPr kumimoji="1" lang="en-US" altLang="ja-JP" sz="3600" dirty="0">
              <a:highlight>
                <a:srgbClr val="FFFF00"/>
              </a:highlight>
            </a:endParaRPr>
          </a:p>
          <a:p>
            <a:r>
              <a:rPr lang="ja-JP" altLang="en-US" sz="3600" dirty="0">
                <a:highlight>
                  <a:srgbClr val="FFFF00"/>
                </a:highlight>
              </a:rPr>
              <a:t>・何度も死んで挑戦するゲーム</a:t>
            </a:r>
            <a:endParaRPr kumimoji="1" lang="en-US" altLang="ja-JP" sz="3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361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子ども&amp;大人 プログラミング作品共有サイト パドル">
            <a:extLst>
              <a:ext uri="{FF2B5EF4-FFF2-40B4-BE49-F238E27FC236}">
                <a16:creationId xmlns:a16="http://schemas.microsoft.com/office/drawing/2014/main" id="{3FAF6EF4-6D2A-4544-AA72-704A8D948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096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 wanna kill the guy - 無料・ダウンロード">
            <a:extLst>
              <a:ext uri="{FF2B5EF4-FFF2-40B4-BE49-F238E27FC236}">
                <a16:creationId xmlns:a16="http://schemas.microsoft.com/office/drawing/2014/main" id="{B8271A88-1CA4-4A87-B08E-CC26DDE61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219199" y="981272"/>
            <a:ext cx="577848" cy="32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 wanna kill the guy - 無料・ダウンロード">
            <a:extLst>
              <a:ext uri="{FF2B5EF4-FFF2-40B4-BE49-F238E27FC236}">
                <a16:creationId xmlns:a16="http://schemas.microsoft.com/office/drawing/2014/main" id="{121873F4-80A7-4EF9-A9BD-205395051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91556" y="1804459"/>
            <a:ext cx="577848" cy="32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 wanna kill the guy - 無料・ダウンロード">
            <a:extLst>
              <a:ext uri="{FF2B5EF4-FFF2-40B4-BE49-F238E27FC236}">
                <a16:creationId xmlns:a16="http://schemas.microsoft.com/office/drawing/2014/main" id="{D7F91AC9-78E1-411D-81E5-1AB39EAB2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7499" y="2657673"/>
            <a:ext cx="577848" cy="32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4FFAD1-112B-48F4-B977-C940896A628A}"/>
              </a:ext>
            </a:extLst>
          </p:cNvPr>
          <p:cNvSpPr txBox="1"/>
          <p:nvPr/>
        </p:nvSpPr>
        <p:spPr>
          <a:xfrm>
            <a:off x="2032000" y="728364"/>
            <a:ext cx="271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・ボタン</a:t>
            </a:r>
            <a:r>
              <a:rPr lang="en-US" altLang="ja-JP" sz="2400" dirty="0"/>
              <a:t>(E</a:t>
            </a:r>
            <a:r>
              <a:rPr lang="ja-JP" altLang="en-US" sz="2400" dirty="0"/>
              <a:t>、</a:t>
            </a:r>
            <a:r>
              <a:rPr lang="en-US" altLang="ja-JP" sz="2400" dirty="0"/>
              <a:t>Q)</a:t>
            </a:r>
            <a:r>
              <a:rPr lang="ja-JP" altLang="en-US" sz="2400" dirty="0"/>
              <a:t>を押すことで重力の向きを変えられる</a:t>
            </a:r>
            <a:endParaRPr lang="en-US" altLang="ja-JP" sz="2400" dirty="0"/>
          </a:p>
        </p:txBody>
      </p:sp>
      <p:pic>
        <p:nvPicPr>
          <p:cNvPr id="12" name="Picture 10" descr="落とし穴イラスト／無料イラスト/フリー素材なら「イラストAC」">
            <a:extLst>
              <a:ext uri="{FF2B5EF4-FFF2-40B4-BE49-F238E27FC236}">
                <a16:creationId xmlns:a16="http://schemas.microsoft.com/office/drawing/2014/main" id="{365CE508-AAE6-4B88-895D-D562EE5F3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32" y="981272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471B0F3-A352-4EC8-94EB-904D79DEF77B}"/>
              </a:ext>
            </a:extLst>
          </p:cNvPr>
          <p:cNvSpPr txBox="1"/>
          <p:nvPr/>
        </p:nvSpPr>
        <p:spPr>
          <a:xfrm>
            <a:off x="5775577" y="2728380"/>
            <a:ext cx="5455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・落とし穴は隠れているものもある</a:t>
            </a:r>
            <a:endParaRPr lang="en-US" altLang="ja-JP" sz="2400" dirty="0"/>
          </a:p>
          <a:p>
            <a:endParaRPr kumimoji="1" lang="ja-JP" altLang="en-US" sz="2400" dirty="0"/>
          </a:p>
        </p:txBody>
      </p:sp>
      <p:pic>
        <p:nvPicPr>
          <p:cNvPr id="15" name="Picture 10" descr="落とし穴イラスト／無料イラスト/フリー素材なら「イラストAC」">
            <a:extLst>
              <a:ext uri="{FF2B5EF4-FFF2-40B4-BE49-F238E27FC236}">
                <a16:creationId xmlns:a16="http://schemas.microsoft.com/office/drawing/2014/main" id="{A5F12F30-46F6-436B-B057-8BA6B6B3B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432" y="981272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2F2769-C9FC-4EEE-9A57-7A615023DE0B}"/>
              </a:ext>
            </a:extLst>
          </p:cNvPr>
          <p:cNvSpPr txBox="1"/>
          <p:nvPr/>
        </p:nvSpPr>
        <p:spPr>
          <a:xfrm>
            <a:off x="5129465" y="519607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・トラップは落とし穴と針のみ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1825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59</Words>
  <Application>Microsoft Office PowerPoint</Application>
  <PresentationFormat>ワイド画面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田代　昂汰</dc:creator>
  <cp:lastModifiedBy>田代　昂汰</cp:lastModifiedBy>
  <cp:revision>16</cp:revision>
  <dcterms:created xsi:type="dcterms:W3CDTF">2023-05-25T08:02:10Z</dcterms:created>
  <dcterms:modified xsi:type="dcterms:W3CDTF">2023-05-26T02:16:31Z</dcterms:modified>
</cp:coreProperties>
</file>