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1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5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57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4EC3C-3772-457A-AEF4-1EFE95545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151" y="1096243"/>
            <a:ext cx="7707533" cy="206381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3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CircleRoom</a:t>
            </a:r>
            <a:endParaRPr kumimoji="1" lang="ja-JP" altLang="en-US" sz="103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51DBE9-14AC-40F5-BCCF-02A6AC55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16" y="3160058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1" lang="en-US" altLang="ja-JP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Disc</a:t>
            </a:r>
            <a:r>
              <a:rPr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Room</a:t>
            </a:r>
            <a:r>
              <a:rPr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のパクリげー</a:t>
            </a:r>
            <a:r>
              <a:rPr kumimoji="1"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D72094-92B2-4934-B6CC-A8A4E5F8AC66}"/>
              </a:ext>
            </a:extLst>
          </p:cNvPr>
          <p:cNvSpPr txBox="1"/>
          <p:nvPr/>
        </p:nvSpPr>
        <p:spPr>
          <a:xfrm>
            <a:off x="5889811" y="4706031"/>
            <a:ext cx="5580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■ジャンル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避けゲー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		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死にゲー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F85288-B73F-453D-B4EE-D2EECC9B225C}"/>
              </a:ext>
            </a:extLst>
          </p:cNvPr>
          <p:cNvSpPr txBox="1"/>
          <p:nvPr/>
        </p:nvSpPr>
        <p:spPr>
          <a:xfrm>
            <a:off x="5889811" y="5761757"/>
            <a:ext cx="371928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■言語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C++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3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A267E2-CA45-4AF6-A16A-89C3C3BCDF71}"/>
              </a:ext>
            </a:extLst>
          </p:cNvPr>
          <p:cNvSpPr txBox="1"/>
          <p:nvPr/>
        </p:nvSpPr>
        <p:spPr>
          <a:xfrm>
            <a:off x="941294" y="1062317"/>
            <a:ext cx="9991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目的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:	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・判定処理やベクトル等の数学を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		C++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で実装させる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	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・見た目にも意識したものを作る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4780FC-4109-48C0-AEEF-CA3D6D9E2D69}"/>
              </a:ext>
            </a:extLst>
          </p:cNvPr>
          <p:cNvSpPr txBox="1"/>
          <p:nvPr/>
        </p:nvSpPr>
        <p:spPr>
          <a:xfrm>
            <a:off x="941294" y="3856692"/>
            <a:ext cx="921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規模 ： 合計２０ステージ</a:t>
            </a:r>
          </a:p>
        </p:txBody>
      </p:sp>
    </p:spTree>
    <p:extLst>
      <p:ext uri="{BB962C8B-B14F-4D97-AF65-F5344CB8AC3E}">
        <p14:creationId xmlns:p14="http://schemas.microsoft.com/office/powerpoint/2010/main" val="115948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8E05B3-15D7-4375-91BC-1FAA8119549B}"/>
              </a:ext>
            </a:extLst>
          </p:cNvPr>
          <p:cNvSpPr txBox="1"/>
          <p:nvPr/>
        </p:nvSpPr>
        <p:spPr>
          <a:xfrm>
            <a:off x="0" y="-502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どんなゲーム？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7D5130-5487-496F-9191-9764E6171025}"/>
              </a:ext>
            </a:extLst>
          </p:cNvPr>
          <p:cNvSpPr txBox="1"/>
          <p:nvPr/>
        </p:nvSpPr>
        <p:spPr>
          <a:xfrm>
            <a:off x="234922" y="1120613"/>
            <a:ext cx="6763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Circle</a:t>
            </a:r>
            <a:r>
              <a: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から逃げるゲーム！</a:t>
            </a:r>
            <a:endParaRPr kumimoji="1" lang="en-US" altLang="ja-JP" sz="4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9D5305-9FDF-40CD-8919-EA9AB4D09EE8}"/>
              </a:ext>
            </a:extLst>
          </p:cNvPr>
          <p:cNvSpPr txBox="1"/>
          <p:nvPr/>
        </p:nvSpPr>
        <p:spPr>
          <a:xfrm>
            <a:off x="3145314" y="3996641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・試練を乗り越えろ！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3E4A331-3B2A-48F5-A73B-DF7F39B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2" y="3061464"/>
            <a:ext cx="2762038" cy="20852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6537D5-EF00-4DC1-A650-4F54C78F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2" y="5346379"/>
            <a:ext cx="3044471" cy="13501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ADD3DAE-DD83-4570-9F00-19B66265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142" y="161465"/>
            <a:ext cx="3895243" cy="3635560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42EAF20F-EFC6-49EC-8EF9-6018BE86C6B5}"/>
              </a:ext>
            </a:extLst>
          </p:cNvPr>
          <p:cNvSpPr/>
          <p:nvPr/>
        </p:nvSpPr>
        <p:spPr>
          <a:xfrm>
            <a:off x="8590426" y="1627095"/>
            <a:ext cx="537882" cy="537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2C461D4-EE65-4390-AD9A-6FF3A5DDC293}"/>
              </a:ext>
            </a:extLst>
          </p:cNvPr>
          <p:cNvSpPr/>
          <p:nvPr/>
        </p:nvSpPr>
        <p:spPr>
          <a:xfrm>
            <a:off x="8898693" y="1779495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AA93088-BFBA-478D-92FF-EA1A09569C6C}"/>
              </a:ext>
            </a:extLst>
          </p:cNvPr>
          <p:cNvSpPr/>
          <p:nvPr/>
        </p:nvSpPr>
        <p:spPr>
          <a:xfrm>
            <a:off x="8475619" y="2250378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0CF2F23-CFCA-459F-B59E-40D75F3255D5}"/>
              </a:ext>
            </a:extLst>
          </p:cNvPr>
          <p:cNvSpPr/>
          <p:nvPr/>
        </p:nvSpPr>
        <p:spPr>
          <a:xfrm>
            <a:off x="10178934" y="2694131"/>
            <a:ext cx="591877" cy="53788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6439979-54F9-47EF-8996-4CA649EC903E}"/>
              </a:ext>
            </a:extLst>
          </p:cNvPr>
          <p:cNvSpPr/>
          <p:nvPr/>
        </p:nvSpPr>
        <p:spPr>
          <a:xfrm>
            <a:off x="6924142" y="456637"/>
            <a:ext cx="591877" cy="53788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F6F8A3-0157-480B-95C7-C7037083C24B}"/>
              </a:ext>
            </a:extLst>
          </p:cNvPr>
          <p:cNvSpPr txBox="1"/>
          <p:nvPr/>
        </p:nvSpPr>
        <p:spPr>
          <a:xfrm>
            <a:off x="4075629" y="4850043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ステージごとにある条件をクリアし、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新たなステージを解放していこう！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中には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BOSS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ステージも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937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4C6459-681B-4037-8BE8-E76F865B0538}"/>
              </a:ext>
            </a:extLst>
          </p:cNvPr>
          <p:cNvSpPr txBox="1"/>
          <p:nvPr/>
        </p:nvSpPr>
        <p:spPr>
          <a:xfrm>
            <a:off x="0" y="189920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強力なアビリティを使いこなせ！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27B6B2-BAF7-4DDB-88CC-73571D14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8" y="1167755"/>
            <a:ext cx="2006194" cy="20061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699E85-FA49-4903-8068-26381756C623}"/>
              </a:ext>
            </a:extLst>
          </p:cNvPr>
          <p:cNvSpPr txBox="1"/>
          <p:nvPr/>
        </p:nvSpPr>
        <p:spPr>
          <a:xfrm>
            <a:off x="5358422" y="1527860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特殊なアビリティを与えるものが存在し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「ダッシュ」や「スロウ」を使い、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Circle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に対抗しよう！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E8E269-173E-4F5E-A713-155243A6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3" y="1191203"/>
            <a:ext cx="2438204" cy="2007011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53BFCACD-8C42-477B-AAC6-2E75A059FFC9}"/>
              </a:ext>
            </a:extLst>
          </p:cNvPr>
          <p:cNvSpPr/>
          <p:nvPr/>
        </p:nvSpPr>
        <p:spPr>
          <a:xfrm>
            <a:off x="1091723" y="1689918"/>
            <a:ext cx="938782" cy="9387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EB7DD1A-BE56-4E04-BEF7-410FF4C2ED12}"/>
              </a:ext>
            </a:extLst>
          </p:cNvPr>
          <p:cNvSpPr/>
          <p:nvPr/>
        </p:nvSpPr>
        <p:spPr>
          <a:xfrm>
            <a:off x="1253075" y="1851270"/>
            <a:ext cx="616077" cy="6160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D22781A-99CD-44FB-A3D3-FAE675E90BEE}"/>
              </a:ext>
            </a:extLst>
          </p:cNvPr>
          <p:cNvSpPr/>
          <p:nvPr/>
        </p:nvSpPr>
        <p:spPr>
          <a:xfrm>
            <a:off x="3511562" y="2312003"/>
            <a:ext cx="600852" cy="60085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53ACB64-8E8B-44D4-827F-51071E09D890}"/>
              </a:ext>
            </a:extLst>
          </p:cNvPr>
          <p:cNvSpPr/>
          <p:nvPr/>
        </p:nvSpPr>
        <p:spPr>
          <a:xfrm>
            <a:off x="3596847" y="2391635"/>
            <a:ext cx="430282" cy="4302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C3FE5C-55B6-4669-AE87-1DBFF19C3F5D}"/>
              </a:ext>
            </a:extLst>
          </p:cNvPr>
          <p:cNvSpPr txBox="1"/>
          <p:nvPr/>
        </p:nvSpPr>
        <p:spPr>
          <a:xfrm>
            <a:off x="850255" y="340164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超強力な敵も！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E6FAB85-A95D-4B9B-A0C1-5949BD39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24" y="4320467"/>
            <a:ext cx="2159190" cy="231033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4052054A-22A0-4B03-88CA-A40763C3348B}"/>
              </a:ext>
            </a:extLst>
          </p:cNvPr>
          <p:cNvSpPr/>
          <p:nvPr/>
        </p:nvSpPr>
        <p:spPr>
          <a:xfrm>
            <a:off x="2070775" y="4433619"/>
            <a:ext cx="1741634" cy="16969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00E49A-703F-460F-A0BA-B24D1A1FE34B}"/>
              </a:ext>
            </a:extLst>
          </p:cNvPr>
          <p:cNvSpPr/>
          <p:nvPr/>
        </p:nvSpPr>
        <p:spPr>
          <a:xfrm>
            <a:off x="2289082" y="4646328"/>
            <a:ext cx="1305019" cy="1271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E38CE7-AB95-4750-91CD-13737844D461}"/>
              </a:ext>
            </a:extLst>
          </p:cNvPr>
          <p:cNvSpPr/>
          <p:nvPr/>
        </p:nvSpPr>
        <p:spPr>
          <a:xfrm>
            <a:off x="2598672" y="4947980"/>
            <a:ext cx="685837" cy="6682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267128-E75A-4D89-A44C-35EC29729A9D}"/>
              </a:ext>
            </a:extLst>
          </p:cNvPr>
          <p:cNvSpPr txBox="1"/>
          <p:nvPr/>
        </p:nvSpPr>
        <p:spPr>
          <a:xfrm>
            <a:off x="4591011" y="4725599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ゲートキーパーと呼ばれるステージの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関門となる存在も！</a:t>
            </a:r>
          </a:p>
        </p:txBody>
      </p:sp>
    </p:spTree>
    <p:extLst>
      <p:ext uri="{BB962C8B-B14F-4D97-AF65-F5344CB8AC3E}">
        <p14:creationId xmlns:p14="http://schemas.microsoft.com/office/powerpoint/2010/main" val="14828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4C6459-681B-4037-8BE8-E76F865B0538}"/>
              </a:ext>
            </a:extLst>
          </p:cNvPr>
          <p:cNvSpPr txBox="1"/>
          <p:nvPr/>
        </p:nvSpPr>
        <p:spPr>
          <a:xfrm>
            <a:off x="107576" y="482047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見た目はこんな感じ</a:t>
            </a:r>
          </a:p>
        </p:txBody>
      </p:sp>
      <p:pic>
        <p:nvPicPr>
          <p:cNvPr id="1026" name="Picture 2" descr="Steam：Ding Dong XL">
            <a:extLst>
              <a:ext uri="{FF2B5EF4-FFF2-40B4-BE49-F238E27FC236}">
                <a16:creationId xmlns:a16="http://schemas.microsoft.com/office/drawing/2014/main" id="{76E7267F-47FE-4F1F-ABDB-2BE2C912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0" y="1516102"/>
            <a:ext cx="7874747" cy="44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7B02DE-DE80-46BC-875A-5BAEEEED58A4}"/>
              </a:ext>
            </a:extLst>
          </p:cNvPr>
          <p:cNvSpPr txBox="1"/>
          <p:nvPr/>
        </p:nvSpPr>
        <p:spPr>
          <a:xfrm>
            <a:off x="9184342" y="3039035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ネオン調の</a:t>
            </a:r>
            <a:endParaRPr kumimoji="1"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画面です</a:t>
            </a:r>
          </a:p>
        </p:txBody>
      </p:sp>
    </p:spTree>
    <p:extLst>
      <p:ext uri="{BB962C8B-B14F-4D97-AF65-F5344CB8AC3E}">
        <p14:creationId xmlns:p14="http://schemas.microsoft.com/office/powerpoint/2010/main" val="1379060702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211</TotalTime>
  <Words>169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 Light</vt:lpstr>
      <vt:lpstr>メトロポリタン</vt:lpstr>
      <vt:lpstr>CircleRoom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 Room</dc:title>
  <dc:creator>田代昂汰</dc:creator>
  <cp:lastModifiedBy>田代昂汰</cp:lastModifiedBy>
  <cp:revision>17</cp:revision>
  <dcterms:created xsi:type="dcterms:W3CDTF">2023-11-07T06:39:58Z</dcterms:created>
  <dcterms:modified xsi:type="dcterms:W3CDTF">2023-11-09T03:36:40Z</dcterms:modified>
</cp:coreProperties>
</file>