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63" r:id="rId3"/>
    <p:sldId id="259" r:id="rId4"/>
    <p:sldId id="261" r:id="rId5"/>
    <p:sldId id="260" r:id="rId6"/>
    <p:sldId id="262" r:id="rId7"/>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AD6A0"/>
    <a:srgbClr val="F6B658"/>
    <a:srgbClr val="F3A22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54" autoAdjust="0"/>
    <p:restoredTop sz="94660"/>
  </p:normalViewPr>
  <p:slideViewPr>
    <p:cSldViewPr snapToGrid="0">
      <p:cViewPr varScale="1">
        <p:scale>
          <a:sx n="74" d="100"/>
          <a:sy n="74" d="100"/>
        </p:scale>
        <p:origin x="594"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711BAE0-32EA-4237-AAC5-A3D3D6FDCB7D}"/>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B04A4BCD-A19A-4F9D-91B6-4D7BC9D57D8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D7C78A93-783A-488F-BD04-BDB3FA74C4D0}"/>
              </a:ext>
            </a:extLst>
          </p:cNvPr>
          <p:cNvSpPr>
            <a:spLocks noGrp="1"/>
          </p:cNvSpPr>
          <p:nvPr>
            <p:ph type="dt" sz="half" idx="10"/>
          </p:nvPr>
        </p:nvSpPr>
        <p:spPr/>
        <p:txBody>
          <a:bodyPr/>
          <a:lstStyle/>
          <a:p>
            <a:fld id="{659B2D21-3589-474A-BB74-D1D1B846F334}" type="datetimeFigureOut">
              <a:rPr kumimoji="1" lang="ja-JP" altLang="en-US" smtClean="0"/>
              <a:t>2023/7/19</a:t>
            </a:fld>
            <a:endParaRPr kumimoji="1" lang="ja-JP" altLang="en-US"/>
          </a:p>
        </p:txBody>
      </p:sp>
      <p:sp>
        <p:nvSpPr>
          <p:cNvPr id="5" name="フッター プレースホルダー 4">
            <a:extLst>
              <a:ext uri="{FF2B5EF4-FFF2-40B4-BE49-F238E27FC236}">
                <a16:creationId xmlns:a16="http://schemas.microsoft.com/office/drawing/2014/main" id="{D258B178-CCE2-4801-9014-DFE2541B8E9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7F89106-B478-4013-927A-CB5A606DACA5}"/>
              </a:ext>
            </a:extLst>
          </p:cNvPr>
          <p:cNvSpPr>
            <a:spLocks noGrp="1"/>
          </p:cNvSpPr>
          <p:nvPr>
            <p:ph type="sldNum" sz="quarter" idx="12"/>
          </p:nvPr>
        </p:nvSpPr>
        <p:spPr/>
        <p:txBody>
          <a:bodyPr/>
          <a:lstStyle/>
          <a:p>
            <a:fld id="{2DD26156-4AA3-4847-A358-A70133F9AFEC}" type="slidenum">
              <a:rPr kumimoji="1" lang="ja-JP" altLang="en-US" smtClean="0"/>
              <a:t>‹#›</a:t>
            </a:fld>
            <a:endParaRPr kumimoji="1" lang="ja-JP" altLang="en-US"/>
          </a:p>
        </p:txBody>
      </p:sp>
    </p:spTree>
    <p:extLst>
      <p:ext uri="{BB962C8B-B14F-4D97-AF65-F5344CB8AC3E}">
        <p14:creationId xmlns:p14="http://schemas.microsoft.com/office/powerpoint/2010/main" val="2742931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D437B96-C3E2-498F-9869-0C8F2805E3A1}"/>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DB350420-D05B-4827-BF55-11492C4C15F3}"/>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085E5CF6-A939-4C05-A8B4-741B3DE616FF}"/>
              </a:ext>
            </a:extLst>
          </p:cNvPr>
          <p:cNvSpPr>
            <a:spLocks noGrp="1"/>
          </p:cNvSpPr>
          <p:nvPr>
            <p:ph type="dt" sz="half" idx="10"/>
          </p:nvPr>
        </p:nvSpPr>
        <p:spPr/>
        <p:txBody>
          <a:bodyPr/>
          <a:lstStyle/>
          <a:p>
            <a:fld id="{659B2D21-3589-474A-BB74-D1D1B846F334}" type="datetimeFigureOut">
              <a:rPr kumimoji="1" lang="ja-JP" altLang="en-US" smtClean="0"/>
              <a:t>2023/7/19</a:t>
            </a:fld>
            <a:endParaRPr kumimoji="1" lang="ja-JP" altLang="en-US"/>
          </a:p>
        </p:txBody>
      </p:sp>
      <p:sp>
        <p:nvSpPr>
          <p:cNvPr id="5" name="フッター プレースホルダー 4">
            <a:extLst>
              <a:ext uri="{FF2B5EF4-FFF2-40B4-BE49-F238E27FC236}">
                <a16:creationId xmlns:a16="http://schemas.microsoft.com/office/drawing/2014/main" id="{7FCF15FF-1F24-4389-92BD-8637670DA2A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D0FEE5B-4E87-474A-BBDE-40A893B0BB0B}"/>
              </a:ext>
            </a:extLst>
          </p:cNvPr>
          <p:cNvSpPr>
            <a:spLocks noGrp="1"/>
          </p:cNvSpPr>
          <p:nvPr>
            <p:ph type="sldNum" sz="quarter" idx="12"/>
          </p:nvPr>
        </p:nvSpPr>
        <p:spPr/>
        <p:txBody>
          <a:bodyPr/>
          <a:lstStyle/>
          <a:p>
            <a:fld id="{2DD26156-4AA3-4847-A358-A70133F9AFEC}" type="slidenum">
              <a:rPr kumimoji="1" lang="ja-JP" altLang="en-US" smtClean="0"/>
              <a:t>‹#›</a:t>
            </a:fld>
            <a:endParaRPr kumimoji="1" lang="ja-JP" altLang="en-US"/>
          </a:p>
        </p:txBody>
      </p:sp>
    </p:spTree>
    <p:extLst>
      <p:ext uri="{BB962C8B-B14F-4D97-AF65-F5344CB8AC3E}">
        <p14:creationId xmlns:p14="http://schemas.microsoft.com/office/powerpoint/2010/main" val="29452152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54CFACFB-F177-4254-9A22-FEC96E53A298}"/>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80C412CF-4C29-46ED-832F-5E5F71B38933}"/>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8ABCA668-3572-4154-B01B-574C79D80EDA}"/>
              </a:ext>
            </a:extLst>
          </p:cNvPr>
          <p:cNvSpPr>
            <a:spLocks noGrp="1"/>
          </p:cNvSpPr>
          <p:nvPr>
            <p:ph type="dt" sz="half" idx="10"/>
          </p:nvPr>
        </p:nvSpPr>
        <p:spPr/>
        <p:txBody>
          <a:bodyPr/>
          <a:lstStyle/>
          <a:p>
            <a:fld id="{659B2D21-3589-474A-BB74-D1D1B846F334}" type="datetimeFigureOut">
              <a:rPr kumimoji="1" lang="ja-JP" altLang="en-US" smtClean="0"/>
              <a:t>2023/7/19</a:t>
            </a:fld>
            <a:endParaRPr kumimoji="1" lang="ja-JP" altLang="en-US"/>
          </a:p>
        </p:txBody>
      </p:sp>
      <p:sp>
        <p:nvSpPr>
          <p:cNvPr id="5" name="フッター プレースホルダー 4">
            <a:extLst>
              <a:ext uri="{FF2B5EF4-FFF2-40B4-BE49-F238E27FC236}">
                <a16:creationId xmlns:a16="http://schemas.microsoft.com/office/drawing/2014/main" id="{3475B35D-D27A-4055-8EA2-7F4B4944744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DB998860-CBB0-42E1-8B05-A5FB0E8FF503}"/>
              </a:ext>
            </a:extLst>
          </p:cNvPr>
          <p:cNvSpPr>
            <a:spLocks noGrp="1"/>
          </p:cNvSpPr>
          <p:nvPr>
            <p:ph type="sldNum" sz="quarter" idx="12"/>
          </p:nvPr>
        </p:nvSpPr>
        <p:spPr/>
        <p:txBody>
          <a:bodyPr/>
          <a:lstStyle/>
          <a:p>
            <a:fld id="{2DD26156-4AA3-4847-A358-A70133F9AFEC}" type="slidenum">
              <a:rPr kumimoji="1" lang="ja-JP" altLang="en-US" smtClean="0"/>
              <a:t>‹#›</a:t>
            </a:fld>
            <a:endParaRPr kumimoji="1" lang="ja-JP" altLang="en-US"/>
          </a:p>
        </p:txBody>
      </p:sp>
    </p:spTree>
    <p:extLst>
      <p:ext uri="{BB962C8B-B14F-4D97-AF65-F5344CB8AC3E}">
        <p14:creationId xmlns:p14="http://schemas.microsoft.com/office/powerpoint/2010/main" val="17809803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A93F5FB-04F0-45ED-8672-F4C5353182B9}"/>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6313E5CA-A911-4341-A5C1-554CA38E5CE2}"/>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E535C4E-1B62-4F2E-83FF-9BE30AE603C2}"/>
              </a:ext>
            </a:extLst>
          </p:cNvPr>
          <p:cNvSpPr>
            <a:spLocks noGrp="1"/>
          </p:cNvSpPr>
          <p:nvPr>
            <p:ph type="dt" sz="half" idx="10"/>
          </p:nvPr>
        </p:nvSpPr>
        <p:spPr/>
        <p:txBody>
          <a:bodyPr/>
          <a:lstStyle/>
          <a:p>
            <a:fld id="{659B2D21-3589-474A-BB74-D1D1B846F334}" type="datetimeFigureOut">
              <a:rPr kumimoji="1" lang="ja-JP" altLang="en-US" smtClean="0"/>
              <a:t>2023/7/19</a:t>
            </a:fld>
            <a:endParaRPr kumimoji="1" lang="ja-JP" altLang="en-US"/>
          </a:p>
        </p:txBody>
      </p:sp>
      <p:sp>
        <p:nvSpPr>
          <p:cNvPr id="5" name="フッター プレースホルダー 4">
            <a:extLst>
              <a:ext uri="{FF2B5EF4-FFF2-40B4-BE49-F238E27FC236}">
                <a16:creationId xmlns:a16="http://schemas.microsoft.com/office/drawing/2014/main" id="{35EFB706-2ECD-45A5-B72B-40F0A05E661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0A551AF-96C3-4009-B929-D7562AF37457}"/>
              </a:ext>
            </a:extLst>
          </p:cNvPr>
          <p:cNvSpPr>
            <a:spLocks noGrp="1"/>
          </p:cNvSpPr>
          <p:nvPr>
            <p:ph type="sldNum" sz="quarter" idx="12"/>
          </p:nvPr>
        </p:nvSpPr>
        <p:spPr/>
        <p:txBody>
          <a:bodyPr/>
          <a:lstStyle/>
          <a:p>
            <a:fld id="{2DD26156-4AA3-4847-A358-A70133F9AFEC}" type="slidenum">
              <a:rPr kumimoji="1" lang="ja-JP" altLang="en-US" smtClean="0"/>
              <a:t>‹#›</a:t>
            </a:fld>
            <a:endParaRPr kumimoji="1" lang="ja-JP" altLang="en-US"/>
          </a:p>
        </p:txBody>
      </p:sp>
    </p:spTree>
    <p:extLst>
      <p:ext uri="{BB962C8B-B14F-4D97-AF65-F5344CB8AC3E}">
        <p14:creationId xmlns:p14="http://schemas.microsoft.com/office/powerpoint/2010/main" val="149401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1F491AC-D72F-4CB4-A29A-F11739BF6AB9}"/>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1A67C267-7972-462D-A093-DCDB78F97C4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BCBB9491-48D5-4673-8250-B732FC81A4A2}"/>
              </a:ext>
            </a:extLst>
          </p:cNvPr>
          <p:cNvSpPr>
            <a:spLocks noGrp="1"/>
          </p:cNvSpPr>
          <p:nvPr>
            <p:ph type="dt" sz="half" idx="10"/>
          </p:nvPr>
        </p:nvSpPr>
        <p:spPr/>
        <p:txBody>
          <a:bodyPr/>
          <a:lstStyle/>
          <a:p>
            <a:fld id="{659B2D21-3589-474A-BB74-D1D1B846F334}" type="datetimeFigureOut">
              <a:rPr kumimoji="1" lang="ja-JP" altLang="en-US" smtClean="0"/>
              <a:t>2023/7/19</a:t>
            </a:fld>
            <a:endParaRPr kumimoji="1" lang="ja-JP" altLang="en-US"/>
          </a:p>
        </p:txBody>
      </p:sp>
      <p:sp>
        <p:nvSpPr>
          <p:cNvPr id="5" name="フッター プレースホルダー 4">
            <a:extLst>
              <a:ext uri="{FF2B5EF4-FFF2-40B4-BE49-F238E27FC236}">
                <a16:creationId xmlns:a16="http://schemas.microsoft.com/office/drawing/2014/main" id="{04B1DB05-530D-4094-B382-886EB2F1204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615DEC6-F6C1-4380-BDC2-C1FAABC1A49A}"/>
              </a:ext>
            </a:extLst>
          </p:cNvPr>
          <p:cNvSpPr>
            <a:spLocks noGrp="1"/>
          </p:cNvSpPr>
          <p:nvPr>
            <p:ph type="sldNum" sz="quarter" idx="12"/>
          </p:nvPr>
        </p:nvSpPr>
        <p:spPr/>
        <p:txBody>
          <a:bodyPr/>
          <a:lstStyle/>
          <a:p>
            <a:fld id="{2DD26156-4AA3-4847-A358-A70133F9AFEC}" type="slidenum">
              <a:rPr kumimoji="1" lang="ja-JP" altLang="en-US" smtClean="0"/>
              <a:t>‹#›</a:t>
            </a:fld>
            <a:endParaRPr kumimoji="1" lang="ja-JP" altLang="en-US"/>
          </a:p>
        </p:txBody>
      </p:sp>
    </p:spTree>
    <p:extLst>
      <p:ext uri="{BB962C8B-B14F-4D97-AF65-F5344CB8AC3E}">
        <p14:creationId xmlns:p14="http://schemas.microsoft.com/office/powerpoint/2010/main" val="40522001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7426BD-197F-4158-86BE-F43CEDF3B28E}"/>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17CD4F50-3FB6-4261-ACB3-B6D88BF387CC}"/>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31CD09B7-0420-4C09-89A2-19655F2D5EF1}"/>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E54CFC84-EFB8-44AE-B589-2220081F261A}"/>
              </a:ext>
            </a:extLst>
          </p:cNvPr>
          <p:cNvSpPr>
            <a:spLocks noGrp="1"/>
          </p:cNvSpPr>
          <p:nvPr>
            <p:ph type="dt" sz="half" idx="10"/>
          </p:nvPr>
        </p:nvSpPr>
        <p:spPr/>
        <p:txBody>
          <a:bodyPr/>
          <a:lstStyle/>
          <a:p>
            <a:fld id="{659B2D21-3589-474A-BB74-D1D1B846F334}" type="datetimeFigureOut">
              <a:rPr kumimoji="1" lang="ja-JP" altLang="en-US" smtClean="0"/>
              <a:t>2023/7/19</a:t>
            </a:fld>
            <a:endParaRPr kumimoji="1" lang="ja-JP" altLang="en-US"/>
          </a:p>
        </p:txBody>
      </p:sp>
      <p:sp>
        <p:nvSpPr>
          <p:cNvPr id="6" name="フッター プレースホルダー 5">
            <a:extLst>
              <a:ext uri="{FF2B5EF4-FFF2-40B4-BE49-F238E27FC236}">
                <a16:creationId xmlns:a16="http://schemas.microsoft.com/office/drawing/2014/main" id="{3FE692EA-70A3-45FD-AEBA-2E0A9D1FF8BC}"/>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6AF7AB63-FB3E-4E3B-A8C7-B694179E82F9}"/>
              </a:ext>
            </a:extLst>
          </p:cNvPr>
          <p:cNvSpPr>
            <a:spLocks noGrp="1"/>
          </p:cNvSpPr>
          <p:nvPr>
            <p:ph type="sldNum" sz="quarter" idx="12"/>
          </p:nvPr>
        </p:nvSpPr>
        <p:spPr/>
        <p:txBody>
          <a:bodyPr/>
          <a:lstStyle/>
          <a:p>
            <a:fld id="{2DD26156-4AA3-4847-A358-A70133F9AFEC}" type="slidenum">
              <a:rPr kumimoji="1" lang="ja-JP" altLang="en-US" smtClean="0"/>
              <a:t>‹#›</a:t>
            </a:fld>
            <a:endParaRPr kumimoji="1" lang="ja-JP" altLang="en-US"/>
          </a:p>
        </p:txBody>
      </p:sp>
    </p:spTree>
    <p:extLst>
      <p:ext uri="{BB962C8B-B14F-4D97-AF65-F5344CB8AC3E}">
        <p14:creationId xmlns:p14="http://schemas.microsoft.com/office/powerpoint/2010/main" val="13117679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94FBDCA-4E4C-4EE2-8A64-A77525430B69}"/>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577B300F-2770-4E22-BECB-299527F8FF0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2366A549-002A-4A6D-872B-F1C4C6635560}"/>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7A98A329-672B-4460-93FE-C4A2B8D65E3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E4A71C15-F494-4467-9F21-10882A42EB8D}"/>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87D624E0-3736-4406-BE30-B404BDBEFA8D}"/>
              </a:ext>
            </a:extLst>
          </p:cNvPr>
          <p:cNvSpPr>
            <a:spLocks noGrp="1"/>
          </p:cNvSpPr>
          <p:nvPr>
            <p:ph type="dt" sz="half" idx="10"/>
          </p:nvPr>
        </p:nvSpPr>
        <p:spPr/>
        <p:txBody>
          <a:bodyPr/>
          <a:lstStyle/>
          <a:p>
            <a:fld id="{659B2D21-3589-474A-BB74-D1D1B846F334}" type="datetimeFigureOut">
              <a:rPr kumimoji="1" lang="ja-JP" altLang="en-US" smtClean="0"/>
              <a:t>2023/7/19</a:t>
            </a:fld>
            <a:endParaRPr kumimoji="1" lang="ja-JP" altLang="en-US"/>
          </a:p>
        </p:txBody>
      </p:sp>
      <p:sp>
        <p:nvSpPr>
          <p:cNvPr id="8" name="フッター プレースホルダー 7">
            <a:extLst>
              <a:ext uri="{FF2B5EF4-FFF2-40B4-BE49-F238E27FC236}">
                <a16:creationId xmlns:a16="http://schemas.microsoft.com/office/drawing/2014/main" id="{F6AA5188-F9C2-433B-BE5A-1EEA1F0B8A6D}"/>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E69CFE74-3259-4286-9EDC-69CE7E8F3C0D}"/>
              </a:ext>
            </a:extLst>
          </p:cNvPr>
          <p:cNvSpPr>
            <a:spLocks noGrp="1"/>
          </p:cNvSpPr>
          <p:nvPr>
            <p:ph type="sldNum" sz="quarter" idx="12"/>
          </p:nvPr>
        </p:nvSpPr>
        <p:spPr/>
        <p:txBody>
          <a:bodyPr/>
          <a:lstStyle/>
          <a:p>
            <a:fld id="{2DD26156-4AA3-4847-A358-A70133F9AFEC}" type="slidenum">
              <a:rPr kumimoji="1" lang="ja-JP" altLang="en-US" smtClean="0"/>
              <a:t>‹#›</a:t>
            </a:fld>
            <a:endParaRPr kumimoji="1" lang="ja-JP" altLang="en-US"/>
          </a:p>
        </p:txBody>
      </p:sp>
    </p:spTree>
    <p:extLst>
      <p:ext uri="{BB962C8B-B14F-4D97-AF65-F5344CB8AC3E}">
        <p14:creationId xmlns:p14="http://schemas.microsoft.com/office/powerpoint/2010/main" val="28926369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DB8F620-E5AE-40C4-ABA9-82BA42660070}"/>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63FCE146-ADA3-4631-9CC7-23A03AA9ADE9}"/>
              </a:ext>
            </a:extLst>
          </p:cNvPr>
          <p:cNvSpPr>
            <a:spLocks noGrp="1"/>
          </p:cNvSpPr>
          <p:nvPr>
            <p:ph type="dt" sz="half" idx="10"/>
          </p:nvPr>
        </p:nvSpPr>
        <p:spPr/>
        <p:txBody>
          <a:bodyPr/>
          <a:lstStyle/>
          <a:p>
            <a:fld id="{659B2D21-3589-474A-BB74-D1D1B846F334}" type="datetimeFigureOut">
              <a:rPr kumimoji="1" lang="ja-JP" altLang="en-US" smtClean="0"/>
              <a:t>2023/7/19</a:t>
            </a:fld>
            <a:endParaRPr kumimoji="1" lang="ja-JP" altLang="en-US"/>
          </a:p>
        </p:txBody>
      </p:sp>
      <p:sp>
        <p:nvSpPr>
          <p:cNvPr id="4" name="フッター プレースホルダー 3">
            <a:extLst>
              <a:ext uri="{FF2B5EF4-FFF2-40B4-BE49-F238E27FC236}">
                <a16:creationId xmlns:a16="http://schemas.microsoft.com/office/drawing/2014/main" id="{00019441-EB2B-4DE3-9753-2B25096A4AAF}"/>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D0429961-34A0-4BB7-9A6C-E2C00E0F094B}"/>
              </a:ext>
            </a:extLst>
          </p:cNvPr>
          <p:cNvSpPr>
            <a:spLocks noGrp="1"/>
          </p:cNvSpPr>
          <p:nvPr>
            <p:ph type="sldNum" sz="quarter" idx="12"/>
          </p:nvPr>
        </p:nvSpPr>
        <p:spPr/>
        <p:txBody>
          <a:bodyPr/>
          <a:lstStyle/>
          <a:p>
            <a:fld id="{2DD26156-4AA3-4847-A358-A70133F9AFEC}" type="slidenum">
              <a:rPr kumimoji="1" lang="ja-JP" altLang="en-US" smtClean="0"/>
              <a:t>‹#›</a:t>
            </a:fld>
            <a:endParaRPr kumimoji="1" lang="ja-JP" altLang="en-US"/>
          </a:p>
        </p:txBody>
      </p:sp>
    </p:spTree>
    <p:extLst>
      <p:ext uri="{BB962C8B-B14F-4D97-AF65-F5344CB8AC3E}">
        <p14:creationId xmlns:p14="http://schemas.microsoft.com/office/powerpoint/2010/main" val="31050364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FA94297E-AC2A-405C-B7E7-C391EDB56983}"/>
              </a:ext>
            </a:extLst>
          </p:cNvPr>
          <p:cNvSpPr>
            <a:spLocks noGrp="1"/>
          </p:cNvSpPr>
          <p:nvPr>
            <p:ph type="dt" sz="half" idx="10"/>
          </p:nvPr>
        </p:nvSpPr>
        <p:spPr/>
        <p:txBody>
          <a:bodyPr/>
          <a:lstStyle/>
          <a:p>
            <a:fld id="{659B2D21-3589-474A-BB74-D1D1B846F334}" type="datetimeFigureOut">
              <a:rPr kumimoji="1" lang="ja-JP" altLang="en-US" smtClean="0"/>
              <a:t>2023/7/19</a:t>
            </a:fld>
            <a:endParaRPr kumimoji="1" lang="ja-JP" altLang="en-US"/>
          </a:p>
        </p:txBody>
      </p:sp>
      <p:sp>
        <p:nvSpPr>
          <p:cNvPr id="3" name="フッター プレースホルダー 2">
            <a:extLst>
              <a:ext uri="{FF2B5EF4-FFF2-40B4-BE49-F238E27FC236}">
                <a16:creationId xmlns:a16="http://schemas.microsoft.com/office/drawing/2014/main" id="{6B982339-0984-44FF-8B8C-EAFEC51FBF81}"/>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8D4FB490-ED1B-43AF-AB34-9A4D5DBDD805}"/>
              </a:ext>
            </a:extLst>
          </p:cNvPr>
          <p:cNvSpPr>
            <a:spLocks noGrp="1"/>
          </p:cNvSpPr>
          <p:nvPr>
            <p:ph type="sldNum" sz="quarter" idx="12"/>
          </p:nvPr>
        </p:nvSpPr>
        <p:spPr/>
        <p:txBody>
          <a:bodyPr/>
          <a:lstStyle/>
          <a:p>
            <a:fld id="{2DD26156-4AA3-4847-A358-A70133F9AFEC}" type="slidenum">
              <a:rPr kumimoji="1" lang="ja-JP" altLang="en-US" smtClean="0"/>
              <a:t>‹#›</a:t>
            </a:fld>
            <a:endParaRPr kumimoji="1" lang="ja-JP" altLang="en-US"/>
          </a:p>
        </p:txBody>
      </p:sp>
    </p:spTree>
    <p:extLst>
      <p:ext uri="{BB962C8B-B14F-4D97-AF65-F5344CB8AC3E}">
        <p14:creationId xmlns:p14="http://schemas.microsoft.com/office/powerpoint/2010/main" val="12162008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ACAD071-978A-4FF9-BAE8-1768DC2FB70A}"/>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3B91D000-D5DB-4340-9CEB-3485039981A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577C9527-7792-4EA9-87EB-77132D4D8D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B34900C5-7438-4285-A790-E644C0E49595}"/>
              </a:ext>
            </a:extLst>
          </p:cNvPr>
          <p:cNvSpPr>
            <a:spLocks noGrp="1"/>
          </p:cNvSpPr>
          <p:nvPr>
            <p:ph type="dt" sz="half" idx="10"/>
          </p:nvPr>
        </p:nvSpPr>
        <p:spPr/>
        <p:txBody>
          <a:bodyPr/>
          <a:lstStyle/>
          <a:p>
            <a:fld id="{659B2D21-3589-474A-BB74-D1D1B846F334}" type="datetimeFigureOut">
              <a:rPr kumimoji="1" lang="ja-JP" altLang="en-US" smtClean="0"/>
              <a:t>2023/7/19</a:t>
            </a:fld>
            <a:endParaRPr kumimoji="1" lang="ja-JP" altLang="en-US"/>
          </a:p>
        </p:txBody>
      </p:sp>
      <p:sp>
        <p:nvSpPr>
          <p:cNvPr id="6" name="フッター プレースホルダー 5">
            <a:extLst>
              <a:ext uri="{FF2B5EF4-FFF2-40B4-BE49-F238E27FC236}">
                <a16:creationId xmlns:a16="http://schemas.microsoft.com/office/drawing/2014/main" id="{1C45611F-E219-4431-A1D3-D2D8BC0094FD}"/>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BEEB94B6-8605-436E-B166-26EFA2CCC865}"/>
              </a:ext>
            </a:extLst>
          </p:cNvPr>
          <p:cNvSpPr>
            <a:spLocks noGrp="1"/>
          </p:cNvSpPr>
          <p:nvPr>
            <p:ph type="sldNum" sz="quarter" idx="12"/>
          </p:nvPr>
        </p:nvSpPr>
        <p:spPr/>
        <p:txBody>
          <a:bodyPr/>
          <a:lstStyle/>
          <a:p>
            <a:fld id="{2DD26156-4AA3-4847-A358-A70133F9AFEC}" type="slidenum">
              <a:rPr kumimoji="1" lang="ja-JP" altLang="en-US" smtClean="0"/>
              <a:t>‹#›</a:t>
            </a:fld>
            <a:endParaRPr kumimoji="1" lang="ja-JP" altLang="en-US"/>
          </a:p>
        </p:txBody>
      </p:sp>
    </p:spTree>
    <p:extLst>
      <p:ext uri="{BB962C8B-B14F-4D97-AF65-F5344CB8AC3E}">
        <p14:creationId xmlns:p14="http://schemas.microsoft.com/office/powerpoint/2010/main" val="2607861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2DFA894-EF04-4CF5-BDD5-3E95EA0E4D31}"/>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88CF84AE-5150-4E3A-B5F8-79E0526C429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F65B8FDC-6BBB-435C-AB1D-5FEC9CD8CC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9980D99B-3CAE-4745-9B05-2B9D43E11F5E}"/>
              </a:ext>
            </a:extLst>
          </p:cNvPr>
          <p:cNvSpPr>
            <a:spLocks noGrp="1"/>
          </p:cNvSpPr>
          <p:nvPr>
            <p:ph type="dt" sz="half" idx="10"/>
          </p:nvPr>
        </p:nvSpPr>
        <p:spPr/>
        <p:txBody>
          <a:bodyPr/>
          <a:lstStyle/>
          <a:p>
            <a:fld id="{659B2D21-3589-474A-BB74-D1D1B846F334}" type="datetimeFigureOut">
              <a:rPr kumimoji="1" lang="ja-JP" altLang="en-US" smtClean="0"/>
              <a:t>2023/7/19</a:t>
            </a:fld>
            <a:endParaRPr kumimoji="1" lang="ja-JP" altLang="en-US"/>
          </a:p>
        </p:txBody>
      </p:sp>
      <p:sp>
        <p:nvSpPr>
          <p:cNvPr id="6" name="フッター プレースホルダー 5">
            <a:extLst>
              <a:ext uri="{FF2B5EF4-FFF2-40B4-BE49-F238E27FC236}">
                <a16:creationId xmlns:a16="http://schemas.microsoft.com/office/drawing/2014/main" id="{598DBF25-CA04-40D0-B398-5D3F85E87231}"/>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5D593114-06E7-4587-B1CD-CAB38D31A06A}"/>
              </a:ext>
            </a:extLst>
          </p:cNvPr>
          <p:cNvSpPr>
            <a:spLocks noGrp="1"/>
          </p:cNvSpPr>
          <p:nvPr>
            <p:ph type="sldNum" sz="quarter" idx="12"/>
          </p:nvPr>
        </p:nvSpPr>
        <p:spPr/>
        <p:txBody>
          <a:bodyPr/>
          <a:lstStyle/>
          <a:p>
            <a:fld id="{2DD26156-4AA3-4847-A358-A70133F9AFEC}" type="slidenum">
              <a:rPr kumimoji="1" lang="ja-JP" altLang="en-US" smtClean="0"/>
              <a:t>‹#›</a:t>
            </a:fld>
            <a:endParaRPr kumimoji="1" lang="ja-JP" altLang="en-US"/>
          </a:p>
        </p:txBody>
      </p:sp>
    </p:spTree>
    <p:extLst>
      <p:ext uri="{BB962C8B-B14F-4D97-AF65-F5344CB8AC3E}">
        <p14:creationId xmlns:p14="http://schemas.microsoft.com/office/powerpoint/2010/main" val="4564755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24516755-7434-42E5-A76D-4CC21977122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BDAFA4D0-1951-4B32-9C2E-6AC5CABA914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627746D5-BC4F-4341-8F51-9D94E93626C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59B2D21-3589-474A-BB74-D1D1B846F334}" type="datetimeFigureOut">
              <a:rPr kumimoji="1" lang="ja-JP" altLang="en-US" smtClean="0"/>
              <a:t>2023/7/19</a:t>
            </a:fld>
            <a:endParaRPr kumimoji="1" lang="ja-JP" altLang="en-US"/>
          </a:p>
        </p:txBody>
      </p:sp>
      <p:sp>
        <p:nvSpPr>
          <p:cNvPr id="5" name="フッター プレースホルダー 4">
            <a:extLst>
              <a:ext uri="{FF2B5EF4-FFF2-40B4-BE49-F238E27FC236}">
                <a16:creationId xmlns:a16="http://schemas.microsoft.com/office/drawing/2014/main" id="{8D1D4E85-4D1E-4AE5-A559-33ECF1C88B6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DE653C8F-0A2D-4A34-822F-B8069A1C020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DD26156-4AA3-4847-A358-A70133F9AFEC}" type="slidenum">
              <a:rPr kumimoji="1" lang="ja-JP" altLang="en-US" smtClean="0"/>
              <a:t>‹#›</a:t>
            </a:fld>
            <a:endParaRPr kumimoji="1" lang="ja-JP" altLang="en-US"/>
          </a:p>
        </p:txBody>
      </p:sp>
    </p:spTree>
    <p:extLst>
      <p:ext uri="{BB962C8B-B14F-4D97-AF65-F5344CB8AC3E}">
        <p14:creationId xmlns:p14="http://schemas.microsoft.com/office/powerpoint/2010/main" val="5600487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3.png"/><Relationship Id="rId7"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Layout" Target="../slideLayouts/slideLayout7.xml"/><Relationship Id="rId6" Type="http://schemas.openxmlformats.org/officeDocument/2006/relationships/image" Target="../media/image6.jpe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8.png"/></Relationships>
</file>

<file path=ppt/slides/_rels/slide4.xml.rels><?xml version="1.0" encoding="UTF-8" standalone="yes"?>
<Relationships xmlns="http://schemas.openxmlformats.org/package/2006/relationships"><Relationship Id="rId8" Type="http://schemas.openxmlformats.org/officeDocument/2006/relationships/image" Target="../media/image13.jpeg"/><Relationship Id="rId3" Type="http://schemas.openxmlformats.org/officeDocument/2006/relationships/image" Target="../media/image10.png"/><Relationship Id="rId7" Type="http://schemas.openxmlformats.org/officeDocument/2006/relationships/image" Target="../media/image12.jpeg"/><Relationship Id="rId2" Type="http://schemas.openxmlformats.org/officeDocument/2006/relationships/image" Target="../media/image9.png"/><Relationship Id="rId1" Type="http://schemas.openxmlformats.org/officeDocument/2006/relationships/slideLayout" Target="../slideLayouts/slideLayout7.xml"/><Relationship Id="rId6" Type="http://schemas.openxmlformats.org/officeDocument/2006/relationships/image" Target="../media/image6.jpeg"/><Relationship Id="rId5" Type="http://schemas.openxmlformats.org/officeDocument/2006/relationships/image" Target="../media/image11.jpeg"/><Relationship Id="rId10" Type="http://schemas.openxmlformats.org/officeDocument/2006/relationships/image" Target="../media/image1.png"/><Relationship Id="rId4" Type="http://schemas.openxmlformats.org/officeDocument/2006/relationships/image" Target="../media/image5.png"/><Relationship Id="rId9" Type="http://schemas.openxmlformats.org/officeDocument/2006/relationships/image" Target="../media/image14.png"/></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 Id="rId5" Type="http://schemas.openxmlformats.org/officeDocument/2006/relationships/image" Target="../media/image17.pn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D7AD417E-8845-4E57-907A-C796937A207F}"/>
              </a:ext>
            </a:extLst>
          </p:cNvPr>
          <p:cNvSpPr/>
          <p:nvPr/>
        </p:nvSpPr>
        <p:spPr>
          <a:xfrm>
            <a:off x="-1" y="0"/>
            <a:ext cx="12192000" cy="6858000"/>
          </a:xfrm>
          <a:prstGeom prst="rect">
            <a:avLst/>
          </a:prstGeom>
          <a:solidFill>
            <a:srgbClr val="FAD6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テキスト ボックス 2">
            <a:extLst>
              <a:ext uri="{FF2B5EF4-FFF2-40B4-BE49-F238E27FC236}">
                <a16:creationId xmlns:a16="http://schemas.microsoft.com/office/drawing/2014/main" id="{0159C75F-3744-4A27-9B7E-3A5CA901075F}"/>
              </a:ext>
            </a:extLst>
          </p:cNvPr>
          <p:cNvSpPr txBox="1"/>
          <p:nvPr/>
        </p:nvSpPr>
        <p:spPr>
          <a:xfrm>
            <a:off x="1966021" y="5013140"/>
            <a:ext cx="7641771" cy="584775"/>
          </a:xfrm>
          <a:prstGeom prst="rect">
            <a:avLst/>
          </a:prstGeom>
          <a:noFill/>
        </p:spPr>
        <p:txBody>
          <a:bodyPr wrap="square" rtlCol="0">
            <a:spAutoFit/>
          </a:bodyPr>
          <a:lstStyle/>
          <a:p>
            <a:pPr algn="ctr"/>
            <a:r>
              <a:rPr kumimoji="1" lang="ja-JP" altLang="en-US" sz="3200" dirty="0"/>
              <a:t>守りきれ！！</a:t>
            </a:r>
          </a:p>
        </p:txBody>
      </p:sp>
      <p:sp>
        <p:nvSpPr>
          <p:cNvPr id="5" name="テキスト ボックス 4">
            <a:extLst>
              <a:ext uri="{FF2B5EF4-FFF2-40B4-BE49-F238E27FC236}">
                <a16:creationId xmlns:a16="http://schemas.microsoft.com/office/drawing/2014/main" id="{0E5C38AD-CBF3-4531-9933-FD6CE50DD957}"/>
              </a:ext>
            </a:extLst>
          </p:cNvPr>
          <p:cNvSpPr txBox="1"/>
          <p:nvPr/>
        </p:nvSpPr>
        <p:spPr>
          <a:xfrm>
            <a:off x="6818811" y="5447211"/>
            <a:ext cx="7093131" cy="830997"/>
          </a:xfrm>
          <a:prstGeom prst="rect">
            <a:avLst/>
          </a:prstGeom>
          <a:noFill/>
        </p:spPr>
        <p:txBody>
          <a:bodyPr wrap="square" rtlCol="0">
            <a:spAutoFit/>
          </a:bodyPr>
          <a:lstStyle/>
          <a:p>
            <a:r>
              <a:rPr lang="ja-JP" altLang="en-US" sz="2400" dirty="0"/>
              <a:t>■ジャンル </a:t>
            </a:r>
            <a:r>
              <a:rPr lang="en-US" altLang="ja-JP" sz="2400" dirty="0"/>
              <a:t>/ </a:t>
            </a:r>
            <a:r>
              <a:rPr lang="ja-JP" altLang="en-US" sz="2400" dirty="0"/>
              <a:t>タワーディフェンス</a:t>
            </a:r>
            <a:endParaRPr lang="en-US" altLang="ja-JP" sz="2400" dirty="0"/>
          </a:p>
          <a:p>
            <a:r>
              <a:rPr lang="ja-JP" altLang="en-US" sz="2400" dirty="0"/>
              <a:t>■プラットフォーム </a:t>
            </a:r>
            <a:r>
              <a:rPr lang="en-US" altLang="ja-JP" sz="2400" dirty="0"/>
              <a:t>/ PC(Windows)</a:t>
            </a:r>
            <a:endParaRPr kumimoji="1" lang="ja-JP" altLang="en-US" sz="2400" dirty="0"/>
          </a:p>
        </p:txBody>
      </p:sp>
      <p:sp>
        <p:nvSpPr>
          <p:cNvPr id="4" name="テキスト ボックス 3">
            <a:extLst>
              <a:ext uri="{FF2B5EF4-FFF2-40B4-BE49-F238E27FC236}">
                <a16:creationId xmlns:a16="http://schemas.microsoft.com/office/drawing/2014/main" id="{57D4121E-9569-4F26-9BE6-3BA724C64461}"/>
              </a:ext>
            </a:extLst>
          </p:cNvPr>
          <p:cNvSpPr txBox="1"/>
          <p:nvPr/>
        </p:nvSpPr>
        <p:spPr>
          <a:xfrm>
            <a:off x="1966020" y="3690501"/>
            <a:ext cx="7641771" cy="1015663"/>
          </a:xfrm>
          <a:prstGeom prst="rect">
            <a:avLst/>
          </a:prstGeom>
          <a:noFill/>
        </p:spPr>
        <p:txBody>
          <a:bodyPr wrap="square" rtlCol="0">
            <a:spAutoFit/>
          </a:bodyPr>
          <a:lstStyle/>
          <a:p>
            <a:pPr algn="ctr"/>
            <a:r>
              <a:rPr kumimoji="1" lang="en-US" altLang="ja-JP" sz="6000" b="1" dirty="0"/>
              <a:t>OBUCHI SURVIVOR</a:t>
            </a:r>
            <a:endParaRPr kumimoji="1" lang="ja-JP" altLang="en-US" sz="6000" b="1" dirty="0"/>
          </a:p>
        </p:txBody>
      </p:sp>
      <p:pic>
        <p:nvPicPr>
          <p:cNvPr id="7" name="図 6">
            <a:extLst>
              <a:ext uri="{FF2B5EF4-FFF2-40B4-BE49-F238E27FC236}">
                <a16:creationId xmlns:a16="http://schemas.microsoft.com/office/drawing/2014/main" id="{856B47B4-3D72-4260-8BBE-1957479E81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72195" y="192077"/>
            <a:ext cx="3429420" cy="3429420"/>
          </a:xfrm>
          <a:prstGeom prst="rect">
            <a:avLst/>
          </a:prstGeom>
        </p:spPr>
      </p:pic>
    </p:spTree>
    <p:extLst>
      <p:ext uri="{BB962C8B-B14F-4D97-AF65-F5344CB8AC3E}">
        <p14:creationId xmlns:p14="http://schemas.microsoft.com/office/powerpoint/2010/main" val="24674527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F79DC7D1-1D89-44C5-AEE8-1C5FFBBEDD00}"/>
              </a:ext>
            </a:extLst>
          </p:cNvPr>
          <p:cNvSpPr/>
          <p:nvPr/>
        </p:nvSpPr>
        <p:spPr>
          <a:xfrm>
            <a:off x="-2" y="0"/>
            <a:ext cx="12192000" cy="6858000"/>
          </a:xfrm>
          <a:prstGeom prst="rect">
            <a:avLst/>
          </a:prstGeom>
          <a:solidFill>
            <a:srgbClr val="FAD6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テキスト ボックス 2">
            <a:extLst>
              <a:ext uri="{FF2B5EF4-FFF2-40B4-BE49-F238E27FC236}">
                <a16:creationId xmlns:a16="http://schemas.microsoft.com/office/drawing/2014/main" id="{28D7912D-14FC-4F6E-BBBF-FB67EB836DDE}"/>
              </a:ext>
            </a:extLst>
          </p:cNvPr>
          <p:cNvSpPr txBox="1"/>
          <p:nvPr/>
        </p:nvSpPr>
        <p:spPr>
          <a:xfrm>
            <a:off x="953035" y="991674"/>
            <a:ext cx="3631843" cy="707886"/>
          </a:xfrm>
          <a:prstGeom prst="rect">
            <a:avLst/>
          </a:prstGeom>
          <a:noFill/>
        </p:spPr>
        <p:txBody>
          <a:bodyPr wrap="square" rtlCol="0">
            <a:spAutoFit/>
          </a:bodyPr>
          <a:lstStyle/>
          <a:p>
            <a:r>
              <a:rPr kumimoji="1" lang="ja-JP" altLang="en-US" sz="4000" dirty="0"/>
              <a:t>ターゲット</a:t>
            </a:r>
            <a:endParaRPr kumimoji="1" lang="ja-JP" altLang="en-US" sz="4000" b="1" dirty="0"/>
          </a:p>
        </p:txBody>
      </p:sp>
      <p:sp>
        <p:nvSpPr>
          <p:cNvPr id="8" name="テキスト ボックス 7">
            <a:extLst>
              <a:ext uri="{FF2B5EF4-FFF2-40B4-BE49-F238E27FC236}">
                <a16:creationId xmlns:a16="http://schemas.microsoft.com/office/drawing/2014/main" id="{6432E198-F76C-43FC-B2B6-B2C2378B20A3}"/>
              </a:ext>
            </a:extLst>
          </p:cNvPr>
          <p:cNvSpPr txBox="1"/>
          <p:nvPr/>
        </p:nvSpPr>
        <p:spPr>
          <a:xfrm>
            <a:off x="-2" y="2644170"/>
            <a:ext cx="12191998" cy="1569660"/>
          </a:xfrm>
          <a:prstGeom prst="rect">
            <a:avLst/>
          </a:prstGeom>
          <a:noFill/>
        </p:spPr>
        <p:txBody>
          <a:bodyPr wrap="square" rtlCol="0">
            <a:spAutoFit/>
          </a:bodyPr>
          <a:lstStyle/>
          <a:p>
            <a:pPr algn="ctr"/>
            <a:r>
              <a:rPr kumimoji="1" lang="ja-JP" altLang="en-US" sz="4800" b="1" dirty="0"/>
              <a:t>大原学園福岡情報</a:t>
            </a:r>
            <a:r>
              <a:rPr kumimoji="1" lang="en-US" altLang="ja-JP" sz="4800" b="1" dirty="0"/>
              <a:t>IT</a:t>
            </a:r>
            <a:r>
              <a:rPr kumimoji="1" lang="ja-JP" altLang="en-US" sz="4800" b="1" dirty="0"/>
              <a:t>クリエイター専門学校ゲームクリエイター学科２期生の人！！</a:t>
            </a:r>
          </a:p>
        </p:txBody>
      </p:sp>
      <p:pic>
        <p:nvPicPr>
          <p:cNvPr id="14" name="図 13">
            <a:extLst>
              <a:ext uri="{FF2B5EF4-FFF2-40B4-BE49-F238E27FC236}">
                <a16:creationId xmlns:a16="http://schemas.microsoft.com/office/drawing/2014/main" id="{3E4310F7-A2F8-4AEC-BB40-D15B5F47DD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31796" y="138710"/>
            <a:ext cx="1287174" cy="1287174"/>
          </a:xfrm>
          <a:prstGeom prst="rect">
            <a:avLst/>
          </a:prstGeom>
        </p:spPr>
      </p:pic>
    </p:spTree>
    <p:extLst>
      <p:ext uri="{BB962C8B-B14F-4D97-AF65-F5344CB8AC3E}">
        <p14:creationId xmlns:p14="http://schemas.microsoft.com/office/powerpoint/2010/main" val="35364823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D7AD417E-8845-4E57-907A-C796937A207F}"/>
              </a:ext>
            </a:extLst>
          </p:cNvPr>
          <p:cNvSpPr/>
          <p:nvPr/>
        </p:nvSpPr>
        <p:spPr>
          <a:xfrm>
            <a:off x="0" y="0"/>
            <a:ext cx="12192000" cy="6858000"/>
          </a:xfrm>
          <a:prstGeom prst="rect">
            <a:avLst/>
          </a:prstGeom>
          <a:solidFill>
            <a:srgbClr val="FAD6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 name="テキスト ボックス 2">
            <a:extLst>
              <a:ext uri="{FF2B5EF4-FFF2-40B4-BE49-F238E27FC236}">
                <a16:creationId xmlns:a16="http://schemas.microsoft.com/office/drawing/2014/main" id="{417FEB0F-098C-45F5-8400-13A7413A2CB6}"/>
              </a:ext>
            </a:extLst>
          </p:cNvPr>
          <p:cNvSpPr txBox="1"/>
          <p:nvPr/>
        </p:nvSpPr>
        <p:spPr>
          <a:xfrm>
            <a:off x="7206906" y="1810115"/>
            <a:ext cx="4812064" cy="1323439"/>
          </a:xfrm>
          <a:prstGeom prst="rect">
            <a:avLst/>
          </a:prstGeom>
          <a:noFill/>
        </p:spPr>
        <p:txBody>
          <a:bodyPr wrap="square" rtlCol="0">
            <a:spAutoFit/>
          </a:bodyPr>
          <a:lstStyle/>
          <a:p>
            <a:r>
              <a:rPr kumimoji="1" lang="ja-JP" altLang="en-US" sz="2800" b="1" dirty="0"/>
              <a:t>１．悪い小渕先生から守れ！</a:t>
            </a:r>
            <a:endParaRPr kumimoji="1" lang="en-US" altLang="ja-JP" sz="2800" b="1" dirty="0"/>
          </a:p>
          <a:p>
            <a:r>
              <a:rPr lang="ja-JP" altLang="en-US" sz="1600" dirty="0"/>
              <a:t>画面の右から敵が</a:t>
            </a:r>
            <a:r>
              <a:rPr kumimoji="1" lang="ja-JP" altLang="en-US" sz="1600" dirty="0"/>
              <a:t>やってくるため</a:t>
            </a:r>
            <a:r>
              <a:rPr lang="ja-JP" altLang="en-US" sz="1600" dirty="0"/>
              <a:t>、</a:t>
            </a:r>
            <a:endParaRPr lang="en-US" altLang="ja-JP" sz="1600" dirty="0"/>
          </a:p>
          <a:p>
            <a:r>
              <a:rPr kumimoji="1" lang="ja-JP" altLang="en-US" sz="1600" dirty="0"/>
              <a:t>自分の城が壊されないように全ての</a:t>
            </a:r>
            <a:endParaRPr kumimoji="1" lang="en-US" altLang="ja-JP" sz="1600" dirty="0"/>
          </a:p>
          <a:p>
            <a:r>
              <a:rPr kumimoji="1" lang="ja-JP" altLang="en-US" sz="1600" dirty="0"/>
              <a:t>敵を倒します</a:t>
            </a:r>
            <a:r>
              <a:rPr kumimoji="1" lang="ja-JP" altLang="en-US" sz="2000" dirty="0"/>
              <a:t>。</a:t>
            </a:r>
          </a:p>
        </p:txBody>
      </p:sp>
      <p:sp>
        <p:nvSpPr>
          <p:cNvPr id="4" name="テキスト ボックス 3">
            <a:extLst>
              <a:ext uri="{FF2B5EF4-FFF2-40B4-BE49-F238E27FC236}">
                <a16:creationId xmlns:a16="http://schemas.microsoft.com/office/drawing/2014/main" id="{44C0F942-BE13-4381-BFDE-5FCD25368B66}"/>
              </a:ext>
            </a:extLst>
          </p:cNvPr>
          <p:cNvSpPr txBox="1"/>
          <p:nvPr/>
        </p:nvSpPr>
        <p:spPr>
          <a:xfrm>
            <a:off x="7206906" y="3357335"/>
            <a:ext cx="4565355" cy="1261884"/>
          </a:xfrm>
          <a:prstGeom prst="rect">
            <a:avLst/>
          </a:prstGeom>
          <a:noFill/>
        </p:spPr>
        <p:txBody>
          <a:bodyPr wrap="square" rtlCol="0">
            <a:spAutoFit/>
          </a:bodyPr>
          <a:lstStyle/>
          <a:p>
            <a:r>
              <a:rPr kumimoji="1" lang="ja-JP" altLang="en-US" sz="2800" b="1" dirty="0"/>
              <a:t>２．場面に合わせて配置！</a:t>
            </a:r>
            <a:endParaRPr kumimoji="1" lang="en-US" altLang="ja-JP" sz="2800" b="1" dirty="0"/>
          </a:p>
          <a:p>
            <a:r>
              <a:rPr kumimoji="1" lang="ja-JP" altLang="en-US" sz="1600" dirty="0"/>
              <a:t>施設によって攻撃方法や射程が変わって</a:t>
            </a:r>
            <a:endParaRPr kumimoji="1" lang="en-US" altLang="ja-JP" sz="1600" dirty="0"/>
          </a:p>
          <a:p>
            <a:r>
              <a:rPr kumimoji="1" lang="ja-JP" altLang="en-US" sz="1600" dirty="0"/>
              <a:t>くるため、敵に合わせて施設を切り替え</a:t>
            </a:r>
            <a:endParaRPr kumimoji="1" lang="en-US" altLang="ja-JP" sz="1600" dirty="0"/>
          </a:p>
          <a:p>
            <a:r>
              <a:rPr kumimoji="1" lang="ja-JP" altLang="en-US" sz="1600" dirty="0"/>
              <a:t>ながら戦います。</a:t>
            </a:r>
          </a:p>
        </p:txBody>
      </p:sp>
      <p:sp>
        <p:nvSpPr>
          <p:cNvPr id="5" name="テキスト ボックス 4">
            <a:extLst>
              <a:ext uri="{FF2B5EF4-FFF2-40B4-BE49-F238E27FC236}">
                <a16:creationId xmlns:a16="http://schemas.microsoft.com/office/drawing/2014/main" id="{46669C41-0EBC-4A76-96BB-E796C85EC254}"/>
              </a:ext>
            </a:extLst>
          </p:cNvPr>
          <p:cNvSpPr txBox="1"/>
          <p:nvPr/>
        </p:nvSpPr>
        <p:spPr>
          <a:xfrm>
            <a:off x="7217487" y="4787958"/>
            <a:ext cx="4360980" cy="1508105"/>
          </a:xfrm>
          <a:prstGeom prst="rect">
            <a:avLst/>
          </a:prstGeom>
          <a:noFill/>
        </p:spPr>
        <p:txBody>
          <a:bodyPr wrap="square" rtlCol="0">
            <a:spAutoFit/>
          </a:bodyPr>
          <a:lstStyle/>
          <a:p>
            <a:r>
              <a:rPr lang="ja-JP" altLang="en-US" sz="2800" b="1" dirty="0"/>
              <a:t>３．勝利のために強化！</a:t>
            </a:r>
            <a:endParaRPr lang="en-US" altLang="ja-JP" sz="2800" b="1" dirty="0"/>
          </a:p>
          <a:p>
            <a:r>
              <a:rPr lang="ja-JP" altLang="en-US" sz="1600" dirty="0"/>
              <a:t>敵を倒していくと資金を得るため、</a:t>
            </a:r>
            <a:endParaRPr lang="en-US" altLang="ja-JP" sz="1600" dirty="0"/>
          </a:p>
          <a:p>
            <a:r>
              <a:rPr lang="ja-JP" altLang="en-US" sz="1600" dirty="0"/>
              <a:t>施設を強化していきます。</a:t>
            </a:r>
            <a:endParaRPr lang="en-US" altLang="ja-JP" sz="1600" dirty="0"/>
          </a:p>
          <a:p>
            <a:r>
              <a:rPr lang="ja-JP" altLang="en-US" sz="1600" dirty="0"/>
              <a:t>また、ステージをクリアするとポイントが</a:t>
            </a:r>
            <a:endParaRPr lang="en-US" altLang="ja-JP" sz="1600" dirty="0"/>
          </a:p>
          <a:p>
            <a:r>
              <a:rPr lang="ja-JP" altLang="en-US" sz="1600" dirty="0"/>
              <a:t>もらえるため自城を強化していきます。</a:t>
            </a:r>
            <a:endParaRPr kumimoji="1" lang="ja-JP" altLang="en-US" sz="1600" dirty="0"/>
          </a:p>
        </p:txBody>
      </p:sp>
      <p:pic>
        <p:nvPicPr>
          <p:cNvPr id="1028" name="Picture 4" descr="フリー写真] 旱魃による渇いた土地と枯れ木 - パブリックドメインQ：著作権フリー画像素材集">
            <a:extLst>
              <a:ext uri="{FF2B5EF4-FFF2-40B4-BE49-F238E27FC236}">
                <a16:creationId xmlns:a16="http://schemas.microsoft.com/office/drawing/2014/main" id="{27AFEFF4-EC83-418B-98D0-570615E771D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9739" y="1770445"/>
            <a:ext cx="6653882" cy="4525618"/>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P残量によって色が変化するHPゲージ │ 空の缶詰">
            <a:extLst>
              <a:ext uri="{FF2B5EF4-FFF2-40B4-BE49-F238E27FC236}">
                <a16:creationId xmlns:a16="http://schemas.microsoft.com/office/drawing/2014/main" id="{39BF876C-A363-4537-9826-0C3F1EF7DA7A}"/>
              </a:ext>
            </a:extLst>
          </p:cNvPr>
          <p:cNvPicPr>
            <a:picLocks noChangeAspect="1" noChangeArrowheads="1"/>
          </p:cNvPicPr>
          <p:nvPr/>
        </p:nvPicPr>
        <p:blipFill>
          <a:blip r:embed="rId3">
            <a:clrChange>
              <a:clrFrom>
                <a:srgbClr val="7F7F7F"/>
              </a:clrFrom>
              <a:clrTo>
                <a:srgbClr val="7F7F7F">
                  <a:alpha val="0"/>
                </a:srgbClr>
              </a:clrTo>
            </a:clrChange>
            <a:extLst>
              <a:ext uri="{28A0092B-C50C-407E-A947-70E740481C1C}">
                <a14:useLocalDpi xmlns:a14="http://schemas.microsoft.com/office/drawing/2010/main" val="0"/>
              </a:ext>
            </a:extLst>
          </a:blip>
          <a:srcRect/>
          <a:stretch>
            <a:fillRect/>
          </a:stretch>
        </p:blipFill>
        <p:spPr bwMode="auto">
          <a:xfrm>
            <a:off x="270528" y="1646827"/>
            <a:ext cx="2676690" cy="95250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柵（フェンス）のイラスト素材 | 商用可能な無料(フリー)のイラスト素材ならストックマテリアル">
            <a:extLst>
              <a:ext uri="{FF2B5EF4-FFF2-40B4-BE49-F238E27FC236}">
                <a16:creationId xmlns:a16="http://schemas.microsoft.com/office/drawing/2014/main" id="{3583701E-9545-4B40-BE7C-9FB6CC8C309E}"/>
              </a:ext>
            </a:extLst>
          </p:cNvPr>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rot="5400000">
            <a:off x="1464222" y="3386065"/>
            <a:ext cx="2681341" cy="2143125"/>
          </a:xfrm>
          <a:prstGeom prst="rect">
            <a:avLst/>
          </a:prstGeom>
          <a:noFill/>
          <a:extLst>
            <a:ext uri="{909E8E84-426E-40DD-AFC4-6F175D3DCCD1}">
              <a14:hiddenFill xmlns:a14="http://schemas.microsoft.com/office/drawing/2010/main">
                <a:solidFill>
                  <a:srgbClr val="FFFFFF"/>
                </a:solidFill>
              </a14:hiddenFill>
            </a:ext>
          </a:extLst>
        </p:spPr>
      </p:pic>
      <p:sp>
        <p:nvSpPr>
          <p:cNvPr id="6" name="吹き出し: 角を丸めた四角形 5">
            <a:extLst>
              <a:ext uri="{FF2B5EF4-FFF2-40B4-BE49-F238E27FC236}">
                <a16:creationId xmlns:a16="http://schemas.microsoft.com/office/drawing/2014/main" id="{3041BC06-96E7-4278-9148-442C84607291}"/>
              </a:ext>
            </a:extLst>
          </p:cNvPr>
          <p:cNvSpPr/>
          <p:nvPr/>
        </p:nvSpPr>
        <p:spPr>
          <a:xfrm>
            <a:off x="1104466" y="2396626"/>
            <a:ext cx="2158762" cy="801194"/>
          </a:xfrm>
          <a:prstGeom prst="wedgeRoundRectCallou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2800" dirty="0"/>
              <a:t>守れーっ！</a:t>
            </a:r>
          </a:p>
        </p:txBody>
      </p:sp>
      <p:sp>
        <p:nvSpPr>
          <p:cNvPr id="7" name="吹き出し: 角を丸めた四角形 6">
            <a:extLst>
              <a:ext uri="{FF2B5EF4-FFF2-40B4-BE49-F238E27FC236}">
                <a16:creationId xmlns:a16="http://schemas.microsoft.com/office/drawing/2014/main" id="{730C2E54-BB19-44F6-B16B-EA8A19FB4E2B}"/>
              </a:ext>
            </a:extLst>
          </p:cNvPr>
          <p:cNvSpPr/>
          <p:nvPr/>
        </p:nvSpPr>
        <p:spPr>
          <a:xfrm>
            <a:off x="4369553" y="2396626"/>
            <a:ext cx="2072049" cy="801194"/>
          </a:xfrm>
          <a:prstGeom prst="wedgeRoundRectCallou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dirty="0"/>
              <a:t>滅ぼせーっ！</a:t>
            </a:r>
          </a:p>
        </p:txBody>
      </p:sp>
      <p:sp>
        <p:nvSpPr>
          <p:cNvPr id="8" name="テキスト ボックス 7">
            <a:extLst>
              <a:ext uri="{FF2B5EF4-FFF2-40B4-BE49-F238E27FC236}">
                <a16:creationId xmlns:a16="http://schemas.microsoft.com/office/drawing/2014/main" id="{C342E3A2-CC5A-4BCE-8857-66C4A1DA3BE3}"/>
              </a:ext>
            </a:extLst>
          </p:cNvPr>
          <p:cNvSpPr txBox="1"/>
          <p:nvPr/>
        </p:nvSpPr>
        <p:spPr>
          <a:xfrm>
            <a:off x="173030" y="580832"/>
            <a:ext cx="10796522" cy="923330"/>
          </a:xfrm>
          <a:prstGeom prst="rect">
            <a:avLst/>
          </a:prstGeom>
          <a:noFill/>
        </p:spPr>
        <p:txBody>
          <a:bodyPr wrap="square" rtlCol="0">
            <a:spAutoFit/>
          </a:bodyPr>
          <a:lstStyle/>
          <a:p>
            <a:r>
              <a:rPr lang="ja-JP" altLang="en-US" sz="4400" dirty="0">
                <a:solidFill>
                  <a:srgbClr val="FF0000"/>
                </a:solidFill>
              </a:rPr>
              <a:t>小渕先生</a:t>
            </a:r>
            <a:r>
              <a:rPr kumimoji="1" lang="ja-JP" altLang="en-US" sz="4400" dirty="0">
                <a:solidFill>
                  <a:srgbClr val="FF0000"/>
                </a:solidFill>
              </a:rPr>
              <a:t>の進行から</a:t>
            </a:r>
            <a:r>
              <a:rPr kumimoji="1" lang="ja-JP" altLang="en-US" sz="5400" b="1" dirty="0">
                <a:solidFill>
                  <a:srgbClr val="FF0000"/>
                </a:solidFill>
              </a:rPr>
              <a:t>守りきれっ！！</a:t>
            </a:r>
            <a:endParaRPr kumimoji="1" lang="ja-JP" altLang="en-US" sz="4400" b="1" dirty="0">
              <a:solidFill>
                <a:srgbClr val="FF0000"/>
              </a:solidFill>
            </a:endParaRPr>
          </a:p>
        </p:txBody>
      </p:sp>
      <p:pic>
        <p:nvPicPr>
          <p:cNvPr id="14" name="Picture 6" descr="フリーイラスト] カタパルト - パブリックドメインQ：著作権フリー画像素材集">
            <a:extLst>
              <a:ext uri="{FF2B5EF4-FFF2-40B4-BE49-F238E27FC236}">
                <a16:creationId xmlns:a16="http://schemas.microsoft.com/office/drawing/2014/main" id="{0BE54E16-90AE-4324-9BA1-DE7518510CAA}"/>
              </a:ext>
            </a:extLst>
          </p:cNvPr>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66554" y="3460875"/>
            <a:ext cx="1521617" cy="1100867"/>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0" descr="空砲イラスト／無料イラスト/フリー素材なら「イラストAC」">
            <a:extLst>
              <a:ext uri="{FF2B5EF4-FFF2-40B4-BE49-F238E27FC236}">
                <a16:creationId xmlns:a16="http://schemas.microsoft.com/office/drawing/2014/main" id="{035B9550-10EF-4374-BE93-976E127718B8}"/>
              </a:ext>
            </a:extLst>
          </p:cNvPr>
          <p:cNvPicPr>
            <a:picLocks noChangeAspect="1" noChangeArrowheads="1"/>
          </p:cNvPicPr>
          <p:nvPr/>
        </p:nvPicPr>
        <p:blipFill>
          <a:blip r:embed="rId6">
            <a:clrChange>
              <a:clrFrom>
                <a:srgbClr val="FDFFFE"/>
              </a:clrFrom>
              <a:clrTo>
                <a:srgbClr val="FDFFFE">
                  <a:alpha val="0"/>
                </a:srgbClr>
              </a:clrTo>
            </a:clrChange>
            <a:extLst>
              <a:ext uri="{28A0092B-C50C-407E-A947-70E740481C1C}">
                <a14:useLocalDpi xmlns:a14="http://schemas.microsoft.com/office/drawing/2010/main" val="0"/>
              </a:ext>
            </a:extLst>
          </a:blip>
          <a:srcRect/>
          <a:stretch>
            <a:fillRect/>
          </a:stretch>
        </p:blipFill>
        <p:spPr bwMode="auto">
          <a:xfrm flipH="1">
            <a:off x="1063942" y="4634318"/>
            <a:ext cx="1521617" cy="1115078"/>
          </a:xfrm>
          <a:prstGeom prst="rect">
            <a:avLst/>
          </a:prstGeom>
          <a:noFill/>
          <a:extLst>
            <a:ext uri="{909E8E84-426E-40DD-AFC4-6F175D3DCCD1}">
              <a14:hiddenFill xmlns:a14="http://schemas.microsoft.com/office/drawing/2010/main">
                <a:solidFill>
                  <a:srgbClr val="FFFFFF"/>
                </a:solidFill>
              </a14:hiddenFill>
            </a:ext>
          </a:extLst>
        </p:spPr>
      </p:pic>
      <p:pic>
        <p:nvPicPr>
          <p:cNvPr id="16" name="図 15">
            <a:extLst>
              <a:ext uri="{FF2B5EF4-FFF2-40B4-BE49-F238E27FC236}">
                <a16:creationId xmlns:a16="http://schemas.microsoft.com/office/drawing/2014/main" id="{D57F5EBC-2889-4916-8981-4EC45F62CC6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731796" y="138710"/>
            <a:ext cx="1287174" cy="1287174"/>
          </a:xfrm>
          <a:prstGeom prst="rect">
            <a:avLst/>
          </a:prstGeom>
        </p:spPr>
      </p:pic>
      <p:pic>
        <p:nvPicPr>
          <p:cNvPr id="10" name="図 9">
            <a:extLst>
              <a:ext uri="{FF2B5EF4-FFF2-40B4-BE49-F238E27FC236}">
                <a16:creationId xmlns:a16="http://schemas.microsoft.com/office/drawing/2014/main" id="{B796A24E-E341-4A1F-A34E-E05CDC7CEFCF}"/>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351016" y="3281278"/>
            <a:ext cx="2594174" cy="2530730"/>
          </a:xfrm>
          <a:prstGeom prst="rect">
            <a:avLst/>
          </a:prstGeom>
        </p:spPr>
      </p:pic>
      <p:pic>
        <p:nvPicPr>
          <p:cNvPr id="11" name="図 10">
            <a:extLst>
              <a:ext uri="{FF2B5EF4-FFF2-40B4-BE49-F238E27FC236}">
                <a16:creationId xmlns:a16="http://schemas.microsoft.com/office/drawing/2014/main" id="{46C93D55-851C-4AA5-9ABD-350B9D2A9774}"/>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40322" y="4144940"/>
            <a:ext cx="1073269" cy="1046917"/>
          </a:xfrm>
          <a:prstGeom prst="rect">
            <a:avLst/>
          </a:prstGeom>
        </p:spPr>
      </p:pic>
    </p:spTree>
    <p:extLst>
      <p:ext uri="{BB962C8B-B14F-4D97-AF65-F5344CB8AC3E}">
        <p14:creationId xmlns:p14="http://schemas.microsoft.com/office/powerpoint/2010/main" val="39381102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D7AD417E-8845-4E57-907A-C796937A207F}"/>
              </a:ext>
            </a:extLst>
          </p:cNvPr>
          <p:cNvSpPr/>
          <p:nvPr/>
        </p:nvSpPr>
        <p:spPr>
          <a:xfrm>
            <a:off x="0" y="0"/>
            <a:ext cx="12192000" cy="6858000"/>
          </a:xfrm>
          <a:prstGeom prst="rect">
            <a:avLst/>
          </a:prstGeom>
          <a:solidFill>
            <a:srgbClr val="FAD6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6" name="図 5">
            <a:extLst>
              <a:ext uri="{FF2B5EF4-FFF2-40B4-BE49-F238E27FC236}">
                <a16:creationId xmlns:a16="http://schemas.microsoft.com/office/drawing/2014/main" id="{77746174-9702-4F69-81F7-059326418CB6}"/>
              </a:ext>
            </a:extLst>
          </p:cNvPr>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53623" y="1338583"/>
            <a:ext cx="1631983" cy="1631983"/>
          </a:xfrm>
          <a:prstGeom prst="rect">
            <a:avLst/>
          </a:prstGeom>
        </p:spPr>
      </p:pic>
      <p:sp>
        <p:nvSpPr>
          <p:cNvPr id="7" name="テキスト ボックス 6">
            <a:extLst>
              <a:ext uri="{FF2B5EF4-FFF2-40B4-BE49-F238E27FC236}">
                <a16:creationId xmlns:a16="http://schemas.microsoft.com/office/drawing/2014/main" id="{175B0CBB-0DFB-4FDB-BEFC-F1C38D9034F4}"/>
              </a:ext>
            </a:extLst>
          </p:cNvPr>
          <p:cNvSpPr txBox="1"/>
          <p:nvPr/>
        </p:nvSpPr>
        <p:spPr>
          <a:xfrm>
            <a:off x="208925" y="815363"/>
            <a:ext cx="2846231" cy="523220"/>
          </a:xfrm>
          <a:prstGeom prst="rect">
            <a:avLst/>
          </a:prstGeom>
          <a:noFill/>
        </p:spPr>
        <p:txBody>
          <a:bodyPr wrap="square" rtlCol="0">
            <a:spAutoFit/>
          </a:bodyPr>
          <a:lstStyle/>
          <a:p>
            <a:r>
              <a:rPr kumimoji="1" lang="ja-JP" altLang="en-US" sz="2800" dirty="0"/>
              <a:t>施設を追加！</a:t>
            </a:r>
          </a:p>
        </p:txBody>
      </p:sp>
      <p:pic>
        <p:nvPicPr>
          <p:cNvPr id="2050" name="Picture 2" descr="指差しマーク 手のイラスト Stock Vector | Adobe Stock">
            <a:extLst>
              <a:ext uri="{FF2B5EF4-FFF2-40B4-BE49-F238E27FC236}">
                <a16:creationId xmlns:a16="http://schemas.microsoft.com/office/drawing/2014/main" id="{34E155FA-1F0F-4D16-A643-18767BD785EC}"/>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085606" y="2160216"/>
            <a:ext cx="950011" cy="950011"/>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フリーイラスト] カタパルト - パブリックドメインQ：著作権フリー画像素材集">
            <a:extLst>
              <a:ext uri="{FF2B5EF4-FFF2-40B4-BE49-F238E27FC236}">
                <a16:creationId xmlns:a16="http://schemas.microsoft.com/office/drawing/2014/main" id="{3A02E7C8-D60D-4A40-A6F4-84C7FEB2864F}"/>
              </a:ext>
            </a:extLst>
          </p:cNvPr>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384530" y="1317101"/>
            <a:ext cx="2514600" cy="1819275"/>
          </a:xfrm>
          <a:prstGeom prst="rect">
            <a:avLst/>
          </a:prstGeom>
          <a:noFill/>
          <a:extLst>
            <a:ext uri="{909E8E84-426E-40DD-AFC4-6F175D3DCCD1}">
              <a14:hiddenFill xmlns:a14="http://schemas.microsoft.com/office/drawing/2010/main">
                <a:solidFill>
                  <a:srgbClr val="FFFFFF"/>
                </a:solidFill>
              </a14:hiddenFill>
            </a:ext>
          </a:extLst>
        </p:spPr>
      </p:pic>
      <p:sp>
        <p:nvSpPr>
          <p:cNvPr id="9" name="テキスト ボックス 8">
            <a:extLst>
              <a:ext uri="{FF2B5EF4-FFF2-40B4-BE49-F238E27FC236}">
                <a16:creationId xmlns:a16="http://schemas.microsoft.com/office/drawing/2014/main" id="{1B634A27-C365-4B02-8C22-B57C0BE8D09F}"/>
              </a:ext>
            </a:extLst>
          </p:cNvPr>
          <p:cNvSpPr txBox="1"/>
          <p:nvPr/>
        </p:nvSpPr>
        <p:spPr>
          <a:xfrm>
            <a:off x="3804897" y="775907"/>
            <a:ext cx="2846231" cy="523220"/>
          </a:xfrm>
          <a:prstGeom prst="rect">
            <a:avLst/>
          </a:prstGeom>
          <a:noFill/>
        </p:spPr>
        <p:txBody>
          <a:bodyPr wrap="square" rtlCol="0">
            <a:spAutoFit/>
          </a:bodyPr>
          <a:lstStyle/>
          <a:p>
            <a:r>
              <a:rPr kumimoji="1" lang="ja-JP" altLang="en-US" sz="2800" dirty="0"/>
              <a:t>施設を強化！</a:t>
            </a:r>
          </a:p>
        </p:txBody>
      </p:sp>
      <p:pic>
        <p:nvPicPr>
          <p:cNvPr id="2056" name="Picture 8" descr="パワーアップイラスト／無料イラスト/フリー素材なら「イラストAC」">
            <a:extLst>
              <a:ext uri="{FF2B5EF4-FFF2-40B4-BE49-F238E27FC236}">
                <a16:creationId xmlns:a16="http://schemas.microsoft.com/office/drawing/2014/main" id="{4E229A47-859A-4217-9EEF-F183DE6D0902}"/>
              </a:ext>
            </a:extLst>
          </p:cNvPr>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192242" y="1228430"/>
            <a:ext cx="1330098" cy="998308"/>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空砲イラスト／無料イラスト/フリー素材なら「イラストAC」">
            <a:extLst>
              <a:ext uri="{FF2B5EF4-FFF2-40B4-BE49-F238E27FC236}">
                <a16:creationId xmlns:a16="http://schemas.microsoft.com/office/drawing/2014/main" id="{5D521696-EAE6-42EA-8F0D-8CA08EA36AF6}"/>
              </a:ext>
            </a:extLst>
          </p:cNvPr>
          <p:cNvPicPr>
            <a:picLocks noChangeAspect="1" noChangeArrowheads="1"/>
          </p:cNvPicPr>
          <p:nvPr/>
        </p:nvPicPr>
        <p:blipFill>
          <a:blip r:embed="rId6">
            <a:clrChange>
              <a:clrFrom>
                <a:srgbClr val="FDFFFE"/>
              </a:clrFrom>
              <a:clrTo>
                <a:srgbClr val="FDFFFE">
                  <a:alpha val="0"/>
                </a:srgbClr>
              </a:clrTo>
            </a:clrChange>
            <a:extLst>
              <a:ext uri="{28A0092B-C50C-407E-A947-70E740481C1C}">
                <a14:useLocalDpi xmlns:a14="http://schemas.microsoft.com/office/drawing/2010/main" val="0"/>
              </a:ext>
            </a:extLst>
          </a:blip>
          <a:srcRect/>
          <a:stretch>
            <a:fillRect/>
          </a:stretch>
        </p:blipFill>
        <p:spPr bwMode="auto">
          <a:xfrm flipH="1">
            <a:off x="9666551" y="1403642"/>
            <a:ext cx="2495550" cy="1828800"/>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descr="100パーセントイラスト／無料イラスト/フリー素材なら「イラストAC」">
            <a:extLst>
              <a:ext uri="{FF2B5EF4-FFF2-40B4-BE49-F238E27FC236}">
                <a16:creationId xmlns:a16="http://schemas.microsoft.com/office/drawing/2014/main" id="{1ACEEB09-F72B-404D-BCA8-38E16992EB5A}"/>
              </a:ext>
            </a:extLst>
          </p:cNvPr>
          <p:cNvPicPr>
            <a:picLocks noChangeAspect="1" noChangeArrowheads="1"/>
          </p:cNvPicPr>
          <p:nvPr/>
        </p:nvPicPr>
        <p:blipFill>
          <a:blip r:embed="rId7">
            <a:clrChange>
              <a:clrFrom>
                <a:srgbClr val="1A1011"/>
              </a:clrFrom>
              <a:clrTo>
                <a:srgbClr val="1A1011">
                  <a:alpha val="0"/>
                </a:srgbClr>
              </a:clrTo>
            </a:clrChange>
            <a:extLst>
              <a:ext uri="{28A0092B-C50C-407E-A947-70E740481C1C}">
                <a14:useLocalDpi xmlns:a14="http://schemas.microsoft.com/office/drawing/2010/main" val="0"/>
              </a:ext>
            </a:extLst>
          </a:blip>
          <a:srcRect/>
          <a:stretch>
            <a:fillRect/>
          </a:stretch>
        </p:blipFill>
        <p:spPr bwMode="auto">
          <a:xfrm>
            <a:off x="472701" y="4928111"/>
            <a:ext cx="2857500" cy="1600200"/>
          </a:xfrm>
          <a:prstGeom prst="rect">
            <a:avLst/>
          </a:prstGeom>
          <a:noFill/>
          <a:extLst>
            <a:ext uri="{909E8E84-426E-40DD-AFC4-6F175D3DCCD1}">
              <a14:hiddenFill xmlns:a14="http://schemas.microsoft.com/office/drawing/2010/main">
                <a:solidFill>
                  <a:srgbClr val="FFFFFF"/>
                </a:solidFill>
              </a14:hiddenFill>
            </a:ext>
          </a:extLst>
        </p:spPr>
      </p:pic>
      <p:sp>
        <p:nvSpPr>
          <p:cNvPr id="10" name="テキスト ボックス 9">
            <a:extLst>
              <a:ext uri="{FF2B5EF4-FFF2-40B4-BE49-F238E27FC236}">
                <a16:creationId xmlns:a16="http://schemas.microsoft.com/office/drawing/2014/main" id="{E454E740-A3EB-48BB-B097-5CD8481F42A7}"/>
              </a:ext>
            </a:extLst>
          </p:cNvPr>
          <p:cNvSpPr txBox="1"/>
          <p:nvPr/>
        </p:nvSpPr>
        <p:spPr>
          <a:xfrm>
            <a:off x="775286" y="4286218"/>
            <a:ext cx="3906122" cy="584775"/>
          </a:xfrm>
          <a:prstGeom prst="rect">
            <a:avLst/>
          </a:prstGeom>
          <a:noFill/>
        </p:spPr>
        <p:txBody>
          <a:bodyPr wrap="square" rtlCol="0">
            <a:spAutoFit/>
          </a:bodyPr>
          <a:lstStyle/>
          <a:p>
            <a:r>
              <a:rPr kumimoji="1" lang="ja-JP" altLang="en-US" sz="3200" dirty="0"/>
              <a:t>ゲージをためて</a:t>
            </a:r>
            <a:r>
              <a:rPr kumimoji="1" lang="en-US" altLang="ja-JP" sz="3200" dirty="0"/>
              <a:t>…</a:t>
            </a:r>
            <a:endParaRPr kumimoji="1" lang="ja-JP" altLang="en-US" sz="3200" dirty="0"/>
          </a:p>
        </p:txBody>
      </p:sp>
      <p:sp>
        <p:nvSpPr>
          <p:cNvPr id="11" name="矢印: 右 10">
            <a:extLst>
              <a:ext uri="{FF2B5EF4-FFF2-40B4-BE49-F238E27FC236}">
                <a16:creationId xmlns:a16="http://schemas.microsoft.com/office/drawing/2014/main" id="{A33D4DAE-A51B-4D92-9195-E36102C92D91}"/>
              </a:ext>
            </a:extLst>
          </p:cNvPr>
          <p:cNvSpPr/>
          <p:nvPr/>
        </p:nvSpPr>
        <p:spPr>
          <a:xfrm>
            <a:off x="3891528" y="5330283"/>
            <a:ext cx="1509485" cy="795856"/>
          </a:xfrm>
          <a:prstGeom prst="right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8679206E-D90A-42B8-B888-F4CFD310989F}"/>
              </a:ext>
            </a:extLst>
          </p:cNvPr>
          <p:cNvSpPr txBox="1"/>
          <p:nvPr/>
        </p:nvSpPr>
        <p:spPr>
          <a:xfrm>
            <a:off x="5566361" y="4334129"/>
            <a:ext cx="3232055" cy="584775"/>
          </a:xfrm>
          <a:prstGeom prst="rect">
            <a:avLst/>
          </a:prstGeom>
          <a:noFill/>
        </p:spPr>
        <p:txBody>
          <a:bodyPr wrap="square" rtlCol="0">
            <a:spAutoFit/>
          </a:bodyPr>
          <a:lstStyle/>
          <a:p>
            <a:r>
              <a:rPr kumimoji="1" lang="ja-JP" altLang="en-US" sz="3200" dirty="0"/>
              <a:t>強攻撃！</a:t>
            </a:r>
          </a:p>
        </p:txBody>
      </p:sp>
      <p:pic>
        <p:nvPicPr>
          <p:cNvPr id="19" name="Picture 6" descr="フリーイラスト] カタパルト - パブリックドメインQ：著作権フリー画像素材集">
            <a:extLst>
              <a:ext uri="{FF2B5EF4-FFF2-40B4-BE49-F238E27FC236}">
                <a16:creationId xmlns:a16="http://schemas.microsoft.com/office/drawing/2014/main" id="{7943DDA2-54A1-4110-929E-1196B0CF364C}"/>
              </a:ext>
            </a:extLst>
          </p:cNvPr>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726157" y="1396435"/>
            <a:ext cx="2514600" cy="1819275"/>
          </a:xfrm>
          <a:prstGeom prst="rect">
            <a:avLst/>
          </a:prstGeom>
          <a:noFill/>
          <a:extLst>
            <a:ext uri="{909E8E84-426E-40DD-AFC4-6F175D3DCCD1}">
              <a14:hiddenFill xmlns:a14="http://schemas.microsoft.com/office/drawing/2010/main">
                <a:solidFill>
                  <a:srgbClr val="FFFFFF"/>
                </a:solidFill>
              </a14:hiddenFill>
            </a:ext>
          </a:extLst>
        </p:spPr>
      </p:pic>
      <p:sp>
        <p:nvSpPr>
          <p:cNvPr id="13" name="テキスト ボックス 12">
            <a:extLst>
              <a:ext uri="{FF2B5EF4-FFF2-40B4-BE49-F238E27FC236}">
                <a16:creationId xmlns:a16="http://schemas.microsoft.com/office/drawing/2014/main" id="{7A5B77E6-B7AD-46A3-B798-8F13890DAB61}"/>
              </a:ext>
            </a:extLst>
          </p:cNvPr>
          <p:cNvSpPr txBox="1"/>
          <p:nvPr/>
        </p:nvSpPr>
        <p:spPr>
          <a:xfrm>
            <a:off x="6651128" y="775907"/>
            <a:ext cx="4052949" cy="523220"/>
          </a:xfrm>
          <a:prstGeom prst="rect">
            <a:avLst/>
          </a:prstGeom>
          <a:noFill/>
        </p:spPr>
        <p:txBody>
          <a:bodyPr wrap="square" rtlCol="0">
            <a:spAutoFit/>
          </a:bodyPr>
          <a:lstStyle/>
          <a:p>
            <a:r>
              <a:rPr kumimoji="1" lang="ja-JP" altLang="en-US" sz="2800" dirty="0"/>
              <a:t>施設の入れ替え！</a:t>
            </a:r>
          </a:p>
        </p:txBody>
      </p:sp>
      <p:pic>
        <p:nvPicPr>
          <p:cNvPr id="2064" name="Picture 16" descr="ミサイルのイラスト | かわいいフリー素材集 いらすとや">
            <a:extLst>
              <a:ext uri="{FF2B5EF4-FFF2-40B4-BE49-F238E27FC236}">
                <a16:creationId xmlns:a16="http://schemas.microsoft.com/office/drawing/2014/main" id="{D5F62A64-9D6C-46F8-925D-106E29359179}"/>
              </a:ext>
            </a:extLst>
          </p:cNvPr>
          <p:cNvPicPr>
            <a:picLocks noChangeAspect="1" noChangeArrowheads="1"/>
          </p:cNvPicPr>
          <p:nvPr/>
        </p:nvPicPr>
        <p:blipFill>
          <a:blip r:embed="rId8">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flipH="1">
            <a:off x="5401013" y="4819650"/>
            <a:ext cx="2238375" cy="2038350"/>
          </a:xfrm>
          <a:prstGeom prst="rect">
            <a:avLst/>
          </a:prstGeom>
          <a:noFill/>
          <a:extLst>
            <a:ext uri="{909E8E84-426E-40DD-AFC4-6F175D3DCCD1}">
              <a14:hiddenFill xmlns:a14="http://schemas.microsoft.com/office/drawing/2010/main">
                <a:solidFill>
                  <a:srgbClr val="FFFFFF"/>
                </a:solidFill>
              </a14:hiddenFill>
            </a:ext>
          </a:extLst>
        </p:spPr>
      </p:pic>
      <p:sp>
        <p:nvSpPr>
          <p:cNvPr id="22" name="矢印: 下 21">
            <a:extLst>
              <a:ext uri="{FF2B5EF4-FFF2-40B4-BE49-F238E27FC236}">
                <a16:creationId xmlns:a16="http://schemas.microsoft.com/office/drawing/2014/main" id="{D07963ED-9AFB-4E47-9295-D7B922F9A7AE}"/>
              </a:ext>
            </a:extLst>
          </p:cNvPr>
          <p:cNvSpPr/>
          <p:nvPr/>
        </p:nvSpPr>
        <p:spPr>
          <a:xfrm rot="5400000">
            <a:off x="9210884" y="2850399"/>
            <a:ext cx="449943" cy="571954"/>
          </a:xfrm>
          <a:prstGeom prst="down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kumimoji="1" lang="ja-JP" altLang="en-US"/>
          </a:p>
        </p:txBody>
      </p:sp>
      <p:sp>
        <p:nvSpPr>
          <p:cNvPr id="31" name="矢印: 下 30">
            <a:extLst>
              <a:ext uri="{FF2B5EF4-FFF2-40B4-BE49-F238E27FC236}">
                <a16:creationId xmlns:a16="http://schemas.microsoft.com/office/drawing/2014/main" id="{299859E3-2D3C-4A25-AF0E-B62E7B3AB6C2}"/>
              </a:ext>
            </a:extLst>
          </p:cNvPr>
          <p:cNvSpPr/>
          <p:nvPr/>
        </p:nvSpPr>
        <p:spPr>
          <a:xfrm rot="5400000" flipV="1">
            <a:off x="9210885" y="1596059"/>
            <a:ext cx="449943" cy="571954"/>
          </a:xfrm>
          <a:prstGeom prst="down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kumimoji="1" lang="ja-JP" altLang="en-US"/>
          </a:p>
        </p:txBody>
      </p:sp>
      <p:pic>
        <p:nvPicPr>
          <p:cNvPr id="4" name="図 3">
            <a:extLst>
              <a:ext uri="{FF2B5EF4-FFF2-40B4-BE49-F238E27FC236}">
                <a16:creationId xmlns:a16="http://schemas.microsoft.com/office/drawing/2014/main" id="{4E3404D7-32A9-4DC1-8FC8-4F3351E5AFDF}"/>
              </a:ext>
            </a:extLst>
          </p:cNvPr>
          <p:cNvPicPr>
            <a:picLocks noChangeAspect="1"/>
          </p:cNvPicPr>
          <p:nvPr/>
        </p:nvPicPr>
        <p:blipFill>
          <a:blip r:embed="rId9">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8872376" y="4435399"/>
            <a:ext cx="2142857" cy="2142857"/>
          </a:xfrm>
          <a:prstGeom prst="rect">
            <a:avLst/>
          </a:prstGeom>
        </p:spPr>
      </p:pic>
      <p:sp>
        <p:nvSpPr>
          <p:cNvPr id="5" name="テキスト ボックス 4">
            <a:extLst>
              <a:ext uri="{FF2B5EF4-FFF2-40B4-BE49-F238E27FC236}">
                <a16:creationId xmlns:a16="http://schemas.microsoft.com/office/drawing/2014/main" id="{6BA1AB85-B9F7-4938-BB9A-A5BAC42FB8FC}"/>
              </a:ext>
            </a:extLst>
          </p:cNvPr>
          <p:cNvSpPr txBox="1"/>
          <p:nvPr/>
        </p:nvSpPr>
        <p:spPr>
          <a:xfrm>
            <a:off x="7779479" y="5461565"/>
            <a:ext cx="1159028" cy="461665"/>
          </a:xfrm>
          <a:prstGeom prst="rect">
            <a:avLst/>
          </a:prstGeom>
          <a:noFill/>
        </p:spPr>
        <p:txBody>
          <a:bodyPr wrap="square" rtlCol="0">
            <a:spAutoFit/>
          </a:bodyPr>
          <a:lstStyle/>
          <a:p>
            <a:r>
              <a:rPr kumimoji="1" lang="ja-JP" altLang="en-US" sz="2400" dirty="0"/>
              <a:t>けど</a:t>
            </a:r>
            <a:r>
              <a:rPr kumimoji="1" lang="en-US" altLang="ja-JP" sz="2400" dirty="0"/>
              <a:t>…</a:t>
            </a:r>
            <a:endParaRPr kumimoji="1" lang="ja-JP" altLang="en-US" sz="2400" dirty="0"/>
          </a:p>
        </p:txBody>
      </p:sp>
      <p:sp>
        <p:nvSpPr>
          <p:cNvPr id="8" name="テキスト ボックス 7">
            <a:extLst>
              <a:ext uri="{FF2B5EF4-FFF2-40B4-BE49-F238E27FC236}">
                <a16:creationId xmlns:a16="http://schemas.microsoft.com/office/drawing/2014/main" id="{9B60C4D9-7C76-49B3-8FC7-90987676BA2E}"/>
              </a:ext>
            </a:extLst>
          </p:cNvPr>
          <p:cNvSpPr txBox="1"/>
          <p:nvPr/>
        </p:nvSpPr>
        <p:spPr>
          <a:xfrm>
            <a:off x="8576162" y="4227599"/>
            <a:ext cx="3053461" cy="461665"/>
          </a:xfrm>
          <a:prstGeom prst="rect">
            <a:avLst/>
          </a:prstGeom>
          <a:noFill/>
        </p:spPr>
        <p:txBody>
          <a:bodyPr wrap="square" rtlCol="0">
            <a:spAutoFit/>
          </a:bodyPr>
          <a:lstStyle/>
          <a:p>
            <a:r>
              <a:rPr kumimoji="1" lang="ja-JP" altLang="en-US" sz="2400" dirty="0"/>
              <a:t>どこに行くかは謎</a:t>
            </a:r>
            <a:r>
              <a:rPr kumimoji="1" lang="en-US" altLang="ja-JP" sz="2400" dirty="0"/>
              <a:t>…</a:t>
            </a:r>
            <a:endParaRPr kumimoji="1" lang="ja-JP" altLang="en-US" sz="2400" dirty="0"/>
          </a:p>
        </p:txBody>
      </p:sp>
      <p:pic>
        <p:nvPicPr>
          <p:cNvPr id="26" name="図 25">
            <a:extLst>
              <a:ext uri="{FF2B5EF4-FFF2-40B4-BE49-F238E27FC236}">
                <a16:creationId xmlns:a16="http://schemas.microsoft.com/office/drawing/2014/main" id="{F314C0CC-AE20-4731-80E2-5387AD97F0D5}"/>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0731796" y="138710"/>
            <a:ext cx="1287174" cy="1287174"/>
          </a:xfrm>
          <a:prstGeom prst="rect">
            <a:avLst/>
          </a:prstGeom>
        </p:spPr>
      </p:pic>
    </p:spTree>
    <p:extLst>
      <p:ext uri="{BB962C8B-B14F-4D97-AF65-F5344CB8AC3E}">
        <p14:creationId xmlns:p14="http://schemas.microsoft.com/office/powerpoint/2010/main" val="7991868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D7AD417E-8845-4E57-907A-C796937A207F}"/>
              </a:ext>
            </a:extLst>
          </p:cNvPr>
          <p:cNvSpPr/>
          <p:nvPr/>
        </p:nvSpPr>
        <p:spPr>
          <a:xfrm>
            <a:off x="-1" y="0"/>
            <a:ext cx="12192000" cy="6858000"/>
          </a:xfrm>
          <a:prstGeom prst="rect">
            <a:avLst/>
          </a:prstGeom>
          <a:solidFill>
            <a:srgbClr val="FAD6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矢印: 右 10">
            <a:extLst>
              <a:ext uri="{FF2B5EF4-FFF2-40B4-BE49-F238E27FC236}">
                <a16:creationId xmlns:a16="http://schemas.microsoft.com/office/drawing/2014/main" id="{CBA44760-F084-4964-99DD-7A5B29357562}"/>
              </a:ext>
            </a:extLst>
          </p:cNvPr>
          <p:cNvSpPr/>
          <p:nvPr/>
        </p:nvSpPr>
        <p:spPr>
          <a:xfrm>
            <a:off x="4325258" y="1654326"/>
            <a:ext cx="2512864" cy="440776"/>
          </a:xfrm>
          <a:prstGeom prst="right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kumimoji="1" lang="ja-JP" altLang="en-US"/>
          </a:p>
        </p:txBody>
      </p:sp>
      <p:sp>
        <p:nvSpPr>
          <p:cNvPr id="12" name="矢印: 右 11">
            <a:extLst>
              <a:ext uri="{FF2B5EF4-FFF2-40B4-BE49-F238E27FC236}">
                <a16:creationId xmlns:a16="http://schemas.microsoft.com/office/drawing/2014/main" id="{CA0C8B5F-6CF0-439D-B5AA-6A0DE6478EF7}"/>
              </a:ext>
            </a:extLst>
          </p:cNvPr>
          <p:cNvSpPr/>
          <p:nvPr/>
        </p:nvSpPr>
        <p:spPr>
          <a:xfrm rot="10800000">
            <a:off x="4882864" y="3910510"/>
            <a:ext cx="2512863" cy="440776"/>
          </a:xfrm>
          <a:prstGeom prst="right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kumimoji="1" lang="ja-JP" altLang="en-US"/>
          </a:p>
        </p:txBody>
      </p:sp>
      <p:sp>
        <p:nvSpPr>
          <p:cNvPr id="14" name="矢印: 右 13">
            <a:extLst>
              <a:ext uri="{FF2B5EF4-FFF2-40B4-BE49-F238E27FC236}">
                <a16:creationId xmlns:a16="http://schemas.microsoft.com/office/drawing/2014/main" id="{F36F102D-9965-43EF-8532-A7B431C8B0BB}"/>
              </a:ext>
            </a:extLst>
          </p:cNvPr>
          <p:cNvSpPr/>
          <p:nvPr/>
        </p:nvSpPr>
        <p:spPr>
          <a:xfrm rot="5400000">
            <a:off x="8011262" y="2505801"/>
            <a:ext cx="952949" cy="440776"/>
          </a:xfrm>
          <a:prstGeom prst="right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kumimoji="1" lang="ja-JP" altLang="en-US"/>
          </a:p>
        </p:txBody>
      </p:sp>
      <p:sp>
        <p:nvSpPr>
          <p:cNvPr id="15" name="矢印: 右 14">
            <a:extLst>
              <a:ext uri="{FF2B5EF4-FFF2-40B4-BE49-F238E27FC236}">
                <a16:creationId xmlns:a16="http://schemas.microsoft.com/office/drawing/2014/main" id="{47D37790-EABA-4899-BDCB-804F10D96840}"/>
              </a:ext>
            </a:extLst>
          </p:cNvPr>
          <p:cNvSpPr/>
          <p:nvPr/>
        </p:nvSpPr>
        <p:spPr>
          <a:xfrm rot="16200000" flipV="1">
            <a:off x="2679470" y="3136342"/>
            <a:ext cx="1107560" cy="440776"/>
          </a:xfrm>
          <a:prstGeom prst="right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kumimoji="1" lang="ja-JP" altLang="en-US"/>
          </a:p>
        </p:txBody>
      </p:sp>
      <p:sp>
        <p:nvSpPr>
          <p:cNvPr id="3" name="テキスト ボックス 2">
            <a:extLst>
              <a:ext uri="{FF2B5EF4-FFF2-40B4-BE49-F238E27FC236}">
                <a16:creationId xmlns:a16="http://schemas.microsoft.com/office/drawing/2014/main" id="{B234F743-4174-4073-89F6-D5DF561609EE}"/>
              </a:ext>
            </a:extLst>
          </p:cNvPr>
          <p:cNvSpPr txBox="1"/>
          <p:nvPr/>
        </p:nvSpPr>
        <p:spPr>
          <a:xfrm>
            <a:off x="506568" y="5474668"/>
            <a:ext cx="11178862" cy="923330"/>
          </a:xfrm>
          <a:prstGeom prst="rect">
            <a:avLst/>
          </a:prstGeom>
          <a:noFill/>
        </p:spPr>
        <p:txBody>
          <a:bodyPr wrap="square" rtlCol="0">
            <a:spAutoFit/>
          </a:bodyPr>
          <a:lstStyle/>
          <a:p>
            <a:r>
              <a:rPr lang="ja-JP" altLang="en-US" dirty="0"/>
              <a:t>敵を倒すことで、素材を手に入れることができます。それを使って施設を強化することで、ゲームを楽に進めることができます。ステージをクリアすると新しい施設を作れるようになり、施設により攻撃方法が違います。出てくる敵に合わせて施設を入れ替えて戦うことで戦略性をアップすることもできます。</a:t>
            </a:r>
            <a:endParaRPr kumimoji="1" lang="ja-JP" altLang="en-US" dirty="0"/>
          </a:p>
        </p:txBody>
      </p:sp>
      <p:sp>
        <p:nvSpPr>
          <p:cNvPr id="5" name="四角形: 角を丸くする 4">
            <a:extLst>
              <a:ext uri="{FF2B5EF4-FFF2-40B4-BE49-F238E27FC236}">
                <a16:creationId xmlns:a16="http://schemas.microsoft.com/office/drawing/2014/main" id="{BCCC9F70-26D8-4BB1-BBE3-0E7CBE291A84}"/>
              </a:ext>
            </a:extLst>
          </p:cNvPr>
          <p:cNvSpPr/>
          <p:nvPr/>
        </p:nvSpPr>
        <p:spPr>
          <a:xfrm>
            <a:off x="1732860" y="1086126"/>
            <a:ext cx="3000778" cy="1403797"/>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kumimoji="1" lang="ja-JP" altLang="en-US" sz="3600" dirty="0"/>
              <a:t>施設を設置</a:t>
            </a:r>
          </a:p>
        </p:txBody>
      </p:sp>
      <p:sp>
        <p:nvSpPr>
          <p:cNvPr id="8" name="四角形: 角を丸くする 7">
            <a:extLst>
              <a:ext uri="{FF2B5EF4-FFF2-40B4-BE49-F238E27FC236}">
                <a16:creationId xmlns:a16="http://schemas.microsoft.com/office/drawing/2014/main" id="{A1019AEF-75C6-464F-B0C9-2DD828A2F943}"/>
              </a:ext>
            </a:extLst>
          </p:cNvPr>
          <p:cNvSpPr/>
          <p:nvPr/>
        </p:nvSpPr>
        <p:spPr>
          <a:xfrm>
            <a:off x="6962430" y="1172816"/>
            <a:ext cx="3187166" cy="1403797"/>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kumimoji="1" lang="ja-JP" altLang="en-US" sz="3600" dirty="0"/>
              <a:t>敵を倒す</a:t>
            </a:r>
          </a:p>
        </p:txBody>
      </p:sp>
      <p:sp>
        <p:nvSpPr>
          <p:cNvPr id="9" name="四角形: 角を丸くする 8">
            <a:extLst>
              <a:ext uri="{FF2B5EF4-FFF2-40B4-BE49-F238E27FC236}">
                <a16:creationId xmlns:a16="http://schemas.microsoft.com/office/drawing/2014/main" id="{F7273CD1-FA93-44A2-8C6C-0108EA2644C9}"/>
              </a:ext>
            </a:extLst>
          </p:cNvPr>
          <p:cNvSpPr/>
          <p:nvPr/>
        </p:nvSpPr>
        <p:spPr>
          <a:xfrm>
            <a:off x="6987348" y="3429000"/>
            <a:ext cx="3187166" cy="1403797"/>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kumimoji="1" lang="ja-JP" altLang="en-US" sz="3600" dirty="0"/>
              <a:t>素材をゲット</a:t>
            </a:r>
          </a:p>
        </p:txBody>
      </p:sp>
      <p:sp>
        <p:nvSpPr>
          <p:cNvPr id="10" name="四角形: 角を丸くする 9">
            <a:extLst>
              <a:ext uri="{FF2B5EF4-FFF2-40B4-BE49-F238E27FC236}">
                <a16:creationId xmlns:a16="http://schemas.microsoft.com/office/drawing/2014/main" id="{06320CC1-A01D-43B3-B6C3-4AFE25A12D1F}"/>
              </a:ext>
            </a:extLst>
          </p:cNvPr>
          <p:cNvSpPr/>
          <p:nvPr/>
        </p:nvSpPr>
        <p:spPr>
          <a:xfrm>
            <a:off x="1782697" y="3429000"/>
            <a:ext cx="3000778" cy="1403797"/>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kumimoji="1" lang="ja-JP" altLang="en-US" sz="3600" dirty="0"/>
              <a:t>施設を強化</a:t>
            </a:r>
          </a:p>
        </p:txBody>
      </p:sp>
      <p:sp>
        <p:nvSpPr>
          <p:cNvPr id="6" name="フローチャート: 結合子 5">
            <a:extLst>
              <a:ext uri="{FF2B5EF4-FFF2-40B4-BE49-F238E27FC236}">
                <a16:creationId xmlns:a16="http://schemas.microsoft.com/office/drawing/2014/main" id="{69718968-9933-4908-BCB5-3F16AD0229B2}"/>
              </a:ext>
            </a:extLst>
          </p:cNvPr>
          <p:cNvSpPr/>
          <p:nvPr/>
        </p:nvSpPr>
        <p:spPr>
          <a:xfrm>
            <a:off x="1457518" y="837965"/>
            <a:ext cx="669701" cy="669701"/>
          </a:xfrm>
          <a:prstGeom prst="flowChartConnector">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ja-JP" altLang="en-US" sz="3200" b="1" dirty="0">
                <a:solidFill>
                  <a:schemeClr val="bg1"/>
                </a:solidFill>
              </a:rPr>
              <a:t>１</a:t>
            </a:r>
            <a:endParaRPr kumimoji="1" lang="ja-JP" altLang="en-US" b="1" dirty="0">
              <a:solidFill>
                <a:schemeClr val="bg1"/>
              </a:solidFill>
            </a:endParaRPr>
          </a:p>
        </p:txBody>
      </p:sp>
      <p:sp>
        <p:nvSpPr>
          <p:cNvPr id="16" name="フローチャート: 結合子 15">
            <a:extLst>
              <a:ext uri="{FF2B5EF4-FFF2-40B4-BE49-F238E27FC236}">
                <a16:creationId xmlns:a16="http://schemas.microsoft.com/office/drawing/2014/main" id="{09D2EB19-F77C-41E7-ACD9-61AF95893BF6}"/>
              </a:ext>
            </a:extLst>
          </p:cNvPr>
          <p:cNvSpPr/>
          <p:nvPr/>
        </p:nvSpPr>
        <p:spPr>
          <a:xfrm>
            <a:off x="6652497" y="924654"/>
            <a:ext cx="669701" cy="669701"/>
          </a:xfrm>
          <a:prstGeom prst="flowChartConnector">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en-US" altLang="ja-JP" sz="3200" b="1" dirty="0">
                <a:solidFill>
                  <a:schemeClr val="bg1"/>
                </a:solidFill>
              </a:rPr>
              <a:t>2</a:t>
            </a:r>
            <a:endParaRPr kumimoji="1" lang="ja-JP" altLang="en-US" b="1" dirty="0">
              <a:solidFill>
                <a:schemeClr val="bg1"/>
              </a:solidFill>
            </a:endParaRPr>
          </a:p>
        </p:txBody>
      </p:sp>
      <p:sp>
        <p:nvSpPr>
          <p:cNvPr id="17" name="フローチャート: 結合子 16">
            <a:extLst>
              <a:ext uri="{FF2B5EF4-FFF2-40B4-BE49-F238E27FC236}">
                <a16:creationId xmlns:a16="http://schemas.microsoft.com/office/drawing/2014/main" id="{98CA155A-2733-4F22-85EE-3E900804B2D0}"/>
              </a:ext>
            </a:extLst>
          </p:cNvPr>
          <p:cNvSpPr/>
          <p:nvPr/>
        </p:nvSpPr>
        <p:spPr>
          <a:xfrm>
            <a:off x="6652497" y="3144813"/>
            <a:ext cx="669701" cy="669701"/>
          </a:xfrm>
          <a:prstGeom prst="flowChartConnector">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ja-JP" sz="3200" b="1" dirty="0">
                <a:solidFill>
                  <a:schemeClr val="bg1"/>
                </a:solidFill>
              </a:rPr>
              <a:t>3</a:t>
            </a:r>
            <a:endParaRPr kumimoji="1" lang="ja-JP" altLang="en-US" b="1" dirty="0">
              <a:solidFill>
                <a:schemeClr val="bg1"/>
              </a:solidFill>
            </a:endParaRPr>
          </a:p>
        </p:txBody>
      </p:sp>
      <p:sp>
        <p:nvSpPr>
          <p:cNvPr id="18" name="フローチャート: 結合子 17">
            <a:extLst>
              <a:ext uri="{FF2B5EF4-FFF2-40B4-BE49-F238E27FC236}">
                <a16:creationId xmlns:a16="http://schemas.microsoft.com/office/drawing/2014/main" id="{E6BD1119-1C56-49B4-A5B6-8AD70CBEA005}"/>
              </a:ext>
            </a:extLst>
          </p:cNvPr>
          <p:cNvSpPr/>
          <p:nvPr/>
        </p:nvSpPr>
        <p:spPr>
          <a:xfrm>
            <a:off x="1460772" y="3202664"/>
            <a:ext cx="669701" cy="669701"/>
          </a:xfrm>
          <a:prstGeom prst="flowChartConnector">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en-US" altLang="ja-JP" sz="3200" b="1" dirty="0">
                <a:solidFill>
                  <a:schemeClr val="bg1"/>
                </a:solidFill>
              </a:rPr>
              <a:t>4</a:t>
            </a:r>
            <a:endParaRPr kumimoji="1" lang="ja-JP" altLang="en-US" b="1" dirty="0">
              <a:solidFill>
                <a:schemeClr val="bg1"/>
              </a:solidFill>
            </a:endParaRPr>
          </a:p>
        </p:txBody>
      </p:sp>
      <p:pic>
        <p:nvPicPr>
          <p:cNvPr id="19" name="図 18">
            <a:extLst>
              <a:ext uri="{FF2B5EF4-FFF2-40B4-BE49-F238E27FC236}">
                <a16:creationId xmlns:a16="http://schemas.microsoft.com/office/drawing/2014/main" id="{45B2A003-BBC8-4F4D-916F-A0B6F7DEEB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31796" y="138710"/>
            <a:ext cx="1287174" cy="1287174"/>
          </a:xfrm>
          <a:prstGeom prst="rect">
            <a:avLst/>
          </a:prstGeom>
        </p:spPr>
      </p:pic>
    </p:spTree>
    <p:extLst>
      <p:ext uri="{BB962C8B-B14F-4D97-AF65-F5344CB8AC3E}">
        <p14:creationId xmlns:p14="http://schemas.microsoft.com/office/powerpoint/2010/main" val="22824167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C08458F3-2D55-42AC-A0F9-161A847610A7}"/>
              </a:ext>
            </a:extLst>
          </p:cNvPr>
          <p:cNvSpPr/>
          <p:nvPr/>
        </p:nvSpPr>
        <p:spPr>
          <a:xfrm>
            <a:off x="-1" y="0"/>
            <a:ext cx="12192000" cy="6858000"/>
          </a:xfrm>
          <a:prstGeom prst="rect">
            <a:avLst/>
          </a:prstGeom>
          <a:solidFill>
            <a:srgbClr val="FAD6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テキスト ボックス 2">
            <a:extLst>
              <a:ext uri="{FF2B5EF4-FFF2-40B4-BE49-F238E27FC236}">
                <a16:creationId xmlns:a16="http://schemas.microsoft.com/office/drawing/2014/main" id="{FCFF1E86-31BF-4177-A069-DBF227DB86A7}"/>
              </a:ext>
            </a:extLst>
          </p:cNvPr>
          <p:cNvSpPr txBox="1"/>
          <p:nvPr/>
        </p:nvSpPr>
        <p:spPr>
          <a:xfrm>
            <a:off x="4397829" y="304800"/>
            <a:ext cx="4572000" cy="1204686"/>
          </a:xfrm>
          <a:prstGeom prst="rect">
            <a:avLst/>
          </a:prstGeom>
          <a:noFill/>
        </p:spPr>
        <p:txBody>
          <a:bodyPr wrap="square" rtlCol="0">
            <a:spAutoFit/>
          </a:bodyPr>
          <a:lstStyle/>
          <a:p>
            <a:endParaRPr kumimoji="1" lang="ja-JP" altLang="en-US" dirty="0"/>
          </a:p>
        </p:txBody>
      </p:sp>
      <p:sp>
        <p:nvSpPr>
          <p:cNvPr id="4" name="矢印: 山形 3">
            <a:extLst>
              <a:ext uri="{FF2B5EF4-FFF2-40B4-BE49-F238E27FC236}">
                <a16:creationId xmlns:a16="http://schemas.microsoft.com/office/drawing/2014/main" id="{A313DF97-103C-40AA-81BE-7FD8B40399FB}"/>
              </a:ext>
            </a:extLst>
          </p:cNvPr>
          <p:cNvSpPr/>
          <p:nvPr/>
        </p:nvSpPr>
        <p:spPr>
          <a:xfrm>
            <a:off x="3810000" y="79526"/>
            <a:ext cx="4572000" cy="631125"/>
          </a:xfrm>
          <a:prstGeom prst="chevron">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kumimoji="1" lang="ja-JP" altLang="en-US" sz="3600" dirty="0">
                <a:solidFill>
                  <a:schemeClr val="tx1"/>
                </a:solidFill>
              </a:rPr>
              <a:t>ポイント</a:t>
            </a:r>
          </a:p>
        </p:txBody>
      </p:sp>
      <p:sp>
        <p:nvSpPr>
          <p:cNvPr id="5" name="矢印: 五方向 4">
            <a:extLst>
              <a:ext uri="{FF2B5EF4-FFF2-40B4-BE49-F238E27FC236}">
                <a16:creationId xmlns:a16="http://schemas.microsoft.com/office/drawing/2014/main" id="{4CAE404F-3D79-4F69-B8A9-3442CD96E63D}"/>
              </a:ext>
            </a:extLst>
          </p:cNvPr>
          <p:cNvSpPr/>
          <p:nvPr/>
        </p:nvSpPr>
        <p:spPr>
          <a:xfrm>
            <a:off x="2177958" y="2887430"/>
            <a:ext cx="6725635" cy="791029"/>
          </a:xfrm>
          <a:prstGeom prst="homePlat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ja-JP" altLang="en-US" sz="2800" dirty="0">
                <a:solidFill>
                  <a:schemeClr val="bg1"/>
                </a:solidFill>
              </a:rPr>
              <a:t>敵に合わせた</a:t>
            </a:r>
            <a:r>
              <a:rPr kumimoji="1" lang="ja-JP" altLang="en-US" sz="2800" dirty="0">
                <a:solidFill>
                  <a:schemeClr val="bg1"/>
                </a:solidFill>
              </a:rPr>
              <a:t>戦略性！</a:t>
            </a:r>
          </a:p>
        </p:txBody>
      </p:sp>
      <p:sp>
        <p:nvSpPr>
          <p:cNvPr id="8" name="矢印: 五方向 7">
            <a:extLst>
              <a:ext uri="{FF2B5EF4-FFF2-40B4-BE49-F238E27FC236}">
                <a16:creationId xmlns:a16="http://schemas.microsoft.com/office/drawing/2014/main" id="{A9DA0887-72C5-4D08-B97C-FF18872D05B2}"/>
              </a:ext>
            </a:extLst>
          </p:cNvPr>
          <p:cNvSpPr/>
          <p:nvPr/>
        </p:nvSpPr>
        <p:spPr>
          <a:xfrm>
            <a:off x="267707" y="1030369"/>
            <a:ext cx="6725635" cy="791029"/>
          </a:xfrm>
          <a:prstGeom prst="homePlat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ja-JP" altLang="en-US" sz="2800" dirty="0"/>
              <a:t>小渕先生が出てくる！</a:t>
            </a:r>
            <a:endParaRPr kumimoji="1" lang="ja-JP" altLang="en-US" sz="2800" dirty="0"/>
          </a:p>
        </p:txBody>
      </p:sp>
      <p:sp>
        <p:nvSpPr>
          <p:cNvPr id="10" name="矢印: 五方向 9">
            <a:extLst>
              <a:ext uri="{FF2B5EF4-FFF2-40B4-BE49-F238E27FC236}">
                <a16:creationId xmlns:a16="http://schemas.microsoft.com/office/drawing/2014/main" id="{6D66AD32-0521-4C2B-A0DA-3413FF468C23}"/>
              </a:ext>
            </a:extLst>
          </p:cNvPr>
          <p:cNvSpPr/>
          <p:nvPr/>
        </p:nvSpPr>
        <p:spPr>
          <a:xfrm>
            <a:off x="4047951" y="4860682"/>
            <a:ext cx="6725635" cy="791029"/>
          </a:xfrm>
          <a:prstGeom prst="homePlat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kumimoji="1" lang="ja-JP" altLang="en-US" sz="2800" dirty="0"/>
              <a:t>毎プレイのランダム性！</a:t>
            </a:r>
          </a:p>
        </p:txBody>
      </p:sp>
      <p:sp>
        <p:nvSpPr>
          <p:cNvPr id="7" name="テキスト ボックス 6">
            <a:extLst>
              <a:ext uri="{FF2B5EF4-FFF2-40B4-BE49-F238E27FC236}">
                <a16:creationId xmlns:a16="http://schemas.microsoft.com/office/drawing/2014/main" id="{A57E805A-8830-442A-8A16-7148BE51EC3C}"/>
              </a:ext>
            </a:extLst>
          </p:cNvPr>
          <p:cNvSpPr txBox="1"/>
          <p:nvPr/>
        </p:nvSpPr>
        <p:spPr>
          <a:xfrm>
            <a:off x="1153078" y="1996622"/>
            <a:ext cx="6419813" cy="646331"/>
          </a:xfrm>
          <a:prstGeom prst="rect">
            <a:avLst/>
          </a:prstGeom>
          <a:noFill/>
        </p:spPr>
        <p:txBody>
          <a:bodyPr wrap="square" rtlCol="0">
            <a:spAutoFit/>
          </a:bodyPr>
          <a:lstStyle/>
          <a:p>
            <a:r>
              <a:rPr kumimoji="1" lang="ja-JP" altLang="en-US" dirty="0"/>
              <a:t>みんなが敬愛している小渕先生が出てくるゲームを遊ぶことができます。</a:t>
            </a:r>
          </a:p>
        </p:txBody>
      </p:sp>
      <p:sp>
        <p:nvSpPr>
          <p:cNvPr id="11" name="テキスト ボックス 10">
            <a:extLst>
              <a:ext uri="{FF2B5EF4-FFF2-40B4-BE49-F238E27FC236}">
                <a16:creationId xmlns:a16="http://schemas.microsoft.com/office/drawing/2014/main" id="{E524A26A-6A6F-450B-A071-3B1CA3ABCC48}"/>
              </a:ext>
            </a:extLst>
          </p:cNvPr>
          <p:cNvSpPr txBox="1"/>
          <p:nvPr/>
        </p:nvSpPr>
        <p:spPr>
          <a:xfrm>
            <a:off x="4972778" y="5858800"/>
            <a:ext cx="6036922" cy="923330"/>
          </a:xfrm>
          <a:prstGeom prst="rect">
            <a:avLst/>
          </a:prstGeom>
          <a:noFill/>
        </p:spPr>
        <p:txBody>
          <a:bodyPr wrap="square" rtlCol="0">
            <a:spAutoFit/>
          </a:bodyPr>
          <a:lstStyle/>
          <a:p>
            <a:r>
              <a:rPr kumimoji="1" lang="ja-JP" altLang="en-US" dirty="0"/>
              <a:t>ステージ</a:t>
            </a:r>
            <a:r>
              <a:rPr lang="ja-JP" altLang="en-US" dirty="0"/>
              <a:t>の</a:t>
            </a:r>
            <a:r>
              <a:rPr kumimoji="1" lang="ja-JP" altLang="en-US" dirty="0"/>
              <a:t>どの列から出てくるのかが毎回変わってくる敵がいるため、プレイヤーのその場での判断が必要になってきます。</a:t>
            </a:r>
          </a:p>
        </p:txBody>
      </p:sp>
      <p:sp>
        <p:nvSpPr>
          <p:cNvPr id="13" name="テキスト ボックス 12">
            <a:extLst>
              <a:ext uri="{FF2B5EF4-FFF2-40B4-BE49-F238E27FC236}">
                <a16:creationId xmlns:a16="http://schemas.microsoft.com/office/drawing/2014/main" id="{86BBBCB0-F91C-411A-861F-48A4A3789D02}"/>
              </a:ext>
            </a:extLst>
          </p:cNvPr>
          <p:cNvSpPr txBox="1"/>
          <p:nvPr/>
        </p:nvSpPr>
        <p:spPr>
          <a:xfrm>
            <a:off x="2876281" y="3871434"/>
            <a:ext cx="6439438" cy="923330"/>
          </a:xfrm>
          <a:prstGeom prst="rect">
            <a:avLst/>
          </a:prstGeom>
          <a:noFill/>
        </p:spPr>
        <p:txBody>
          <a:bodyPr wrap="square" rtlCol="0">
            <a:spAutoFit/>
          </a:bodyPr>
          <a:lstStyle/>
          <a:p>
            <a:r>
              <a:rPr kumimoji="1" lang="ja-JP" altLang="en-US" dirty="0"/>
              <a:t>出てくる敵が多いときは貫通性の良い施設を、体力の多い敵には火力の高い施設を、足の速い敵には連射性の良い施設を　と敵によって変えていく戦略性があります。</a:t>
            </a:r>
          </a:p>
        </p:txBody>
      </p:sp>
      <p:pic>
        <p:nvPicPr>
          <p:cNvPr id="2054" name="Picture 6" descr="オオカミイラスト／無料イラスト/フリー素材なら「イラストAC」">
            <a:extLst>
              <a:ext uri="{FF2B5EF4-FFF2-40B4-BE49-F238E27FC236}">
                <a16:creationId xmlns:a16="http://schemas.microsoft.com/office/drawing/2014/main" id="{63876286-997A-44FE-ADB2-C27E2CC95D18}"/>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016163" y="2666748"/>
            <a:ext cx="1608318" cy="1204686"/>
          </a:xfrm>
          <a:prstGeom prst="rect">
            <a:avLst/>
          </a:prstGeom>
          <a:noFill/>
          <a:extLst>
            <a:ext uri="{909E8E84-426E-40DD-AFC4-6F175D3DCCD1}">
              <a14:hiddenFill xmlns:a14="http://schemas.microsoft.com/office/drawing/2010/main">
                <a:solidFill>
                  <a:srgbClr val="FFFFFF"/>
                </a:solidFill>
              </a14:hiddenFill>
            </a:ext>
          </a:extLst>
        </p:spPr>
      </p:pic>
      <p:pic>
        <p:nvPicPr>
          <p:cNvPr id="15" name="図 14">
            <a:extLst>
              <a:ext uri="{FF2B5EF4-FFF2-40B4-BE49-F238E27FC236}">
                <a16:creationId xmlns:a16="http://schemas.microsoft.com/office/drawing/2014/main" id="{2B6A9FE2-A3A5-4324-9F3B-D44A441BFAF7}"/>
              </a:ext>
            </a:extLst>
          </p:cNvPr>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3714634" y="4561892"/>
            <a:ext cx="1494257" cy="1494257"/>
          </a:xfrm>
          <a:prstGeom prst="rect">
            <a:avLst/>
          </a:prstGeom>
        </p:spPr>
      </p:pic>
      <p:pic>
        <p:nvPicPr>
          <p:cNvPr id="26" name="図 25">
            <a:extLst>
              <a:ext uri="{FF2B5EF4-FFF2-40B4-BE49-F238E27FC236}">
                <a16:creationId xmlns:a16="http://schemas.microsoft.com/office/drawing/2014/main" id="{467CC4A7-EEA6-4ED7-8BBF-79EBBBE7087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31796" y="138710"/>
            <a:ext cx="1287174" cy="1287174"/>
          </a:xfrm>
          <a:prstGeom prst="rect">
            <a:avLst/>
          </a:prstGeom>
        </p:spPr>
      </p:pic>
      <p:pic>
        <p:nvPicPr>
          <p:cNvPr id="9" name="図 8">
            <a:extLst>
              <a:ext uri="{FF2B5EF4-FFF2-40B4-BE49-F238E27FC236}">
                <a16:creationId xmlns:a16="http://schemas.microsoft.com/office/drawing/2014/main" id="{EBFD877D-F341-47CC-8690-2FED269A923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22084" y="829133"/>
            <a:ext cx="1254808" cy="1222983"/>
          </a:xfrm>
          <a:prstGeom prst="rect">
            <a:avLst/>
          </a:prstGeom>
        </p:spPr>
      </p:pic>
    </p:spTree>
    <p:extLst>
      <p:ext uri="{BB962C8B-B14F-4D97-AF65-F5344CB8AC3E}">
        <p14:creationId xmlns:p14="http://schemas.microsoft.com/office/powerpoint/2010/main" val="4252061149"/>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849</TotalTime>
  <Words>378</Words>
  <Application>Microsoft Office PowerPoint</Application>
  <PresentationFormat>ワイド画面</PresentationFormat>
  <Paragraphs>45</Paragraphs>
  <Slides>6</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6</vt:i4>
      </vt:variant>
    </vt:vector>
  </HeadingPairs>
  <TitlesOfParts>
    <vt:vector size="10" baseType="lpstr">
      <vt:lpstr>游ゴシック</vt:lpstr>
      <vt:lpstr>游ゴシック Light</vt:lpstr>
      <vt:lpstr>Arial</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田代　昂汰</dc:creator>
  <cp:lastModifiedBy>田代昂汰</cp:lastModifiedBy>
  <cp:revision>46</cp:revision>
  <dcterms:created xsi:type="dcterms:W3CDTF">2023-06-28T02:09:48Z</dcterms:created>
  <dcterms:modified xsi:type="dcterms:W3CDTF">2023-07-19T01:31:43Z</dcterms:modified>
</cp:coreProperties>
</file>