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658"/>
    <a:srgbClr val="FAD6A0"/>
    <a:srgbClr val="F3A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1BAE0-32EA-4237-AAC5-A3D3D6FDC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4A4BCD-A19A-4F9D-91B6-4D7BC9D57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C78A93-783A-488F-BD04-BDB3FA74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8B178-CCE2-4801-9014-DFE2541B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F89106-B478-4013-927A-CB5A606D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37B96-C3E2-498F-9869-0C8F280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350420-D05B-4827-BF55-11492C4C1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E5CF6-A939-4C05-A8B4-741B3DE6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CF15FF-1F24-4389-92BD-8637670D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FEE5B-4E87-474A-BBDE-40A893B0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21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CFACFB-F177-4254-9A22-FEC96E53A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C412CF-4C29-46ED-832F-5E5F71B3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CA668-3572-4154-B01B-574C79D8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5B35D-D27A-4055-8EA2-7F4B4944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98860-CBB0-42E1-8B05-A5FB0E8F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9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3F5FB-04F0-45ED-8672-F4C53531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3E5CA-A911-4341-A5C1-554CA38E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35C4E-1B62-4F2E-83FF-9BE30AE6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FB706-2ECD-45A5-B72B-40F0A05E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A551AF-96C3-4009-B929-D7562AF3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491AC-D72F-4CB4-A29A-F11739BF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67C267-7972-462D-A093-DCDB78F9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B9491-48D5-4673-8250-B732FC81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1DB05-530D-4094-B382-886EB2F1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15DEC6-F6C1-4380-BDC2-C1FAAB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0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426BD-197F-4158-86BE-F43CEDF3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CD4F50-3FB6-4261-ACB3-B6D88BF38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CD09B7-0420-4C09-89A2-19655F2D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4CFC84-EFB8-44AE-B589-2220081F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E692EA-70A3-45FD-AEBA-2E0A9D1F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F7AB63-FB3E-4E3B-A8C7-B694179E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7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FBDCA-4E4C-4EE2-8A64-A775254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7B300F-2770-4E22-BECB-299527F8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6A549-002A-4A6D-872B-F1C4C663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98A329-672B-4460-93FE-C4A2B8D65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A71C15-F494-4467-9F21-10882A42E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D624E0-3736-4406-BE30-B404BDBE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AA5188-F9C2-433B-BE5A-1EEA1F0B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9CFE74-3259-4286-9EDC-69CE7E8F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6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8F620-E5AE-40C4-ABA9-82BA4266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FCE146-ADA3-4631-9CC7-23A03AA9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019441-EB2B-4DE3-9753-2B25096A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429961-34A0-4BB7-9A6C-E2C00E0F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94297E-AC2A-405C-B7E7-C391EDB5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982339-0984-44FF-8B8C-EAFEC51F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4FB490-ED1B-43AF-AB34-9A4D5DBD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AD071-978A-4FF9-BAE8-1768DC2F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1D000-D5DB-4340-9CEB-34850399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7C9527-7792-4EA9-87EB-77132D4D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4900C5-7438-4285-A790-E644C0E4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45611F-E219-4431-A1D3-D2D8BC00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EB94B6-8605-436E-B166-26EFA2CC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8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FA894-EF04-4CF5-BDD5-3E95EA0E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F84AE-5150-4E3A-B5F8-79E0526C4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5B8FDC-6BBB-435C-AB1D-5FEC9CD8C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0D99B-3CAE-4745-9B05-2B9D43E1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DBF25-CA04-40D0-B398-5D3F85E8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93114-06E7-4587-B1CD-CAB38D31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47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516755-7434-42E5-A76D-4CC21977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AFA4D0-1951-4B32-9C2E-6AC5CABA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7746D5-BC4F-4341-8F51-9D94E9362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2D21-3589-474A-BB74-D1D1B846F33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1D4E85-4D1E-4AE5-A559-33ECF1C88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653C8F-0A2D-4A34-822F-B8069A1C0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6156-4AA3-4847-A358-A70133F9A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AD417E-8845-4E57-907A-C796937A207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6B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59C75F-3744-4A27-9B7E-3A5CA901075F}"/>
              </a:ext>
            </a:extLst>
          </p:cNvPr>
          <p:cNvSpPr txBox="1"/>
          <p:nvPr/>
        </p:nvSpPr>
        <p:spPr>
          <a:xfrm>
            <a:off x="2275114" y="3735976"/>
            <a:ext cx="764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探索をたのしめ</a:t>
            </a:r>
            <a:r>
              <a:rPr kumimoji="1" lang="en-US" altLang="ja-JP" sz="3200" dirty="0"/>
              <a:t>‼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5C38AD-CBF3-4531-9933-FD6CE50DD957}"/>
              </a:ext>
            </a:extLst>
          </p:cNvPr>
          <p:cNvSpPr txBox="1"/>
          <p:nvPr/>
        </p:nvSpPr>
        <p:spPr>
          <a:xfrm>
            <a:off x="6818811" y="5447211"/>
            <a:ext cx="709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■ジャンル </a:t>
            </a:r>
            <a:r>
              <a:rPr lang="en-US" altLang="ja-JP" sz="2400" dirty="0"/>
              <a:t>/ </a:t>
            </a:r>
            <a:r>
              <a:rPr lang="ja-JP" altLang="en-US" sz="2400" dirty="0"/>
              <a:t>謎解き</a:t>
            </a:r>
            <a:r>
              <a:rPr lang="en-US" altLang="ja-JP" sz="2400" dirty="0"/>
              <a:t>RPG</a:t>
            </a:r>
          </a:p>
          <a:p>
            <a:r>
              <a:rPr lang="ja-JP" altLang="en-US" sz="2400" dirty="0"/>
              <a:t>■プラットフォーム </a:t>
            </a:r>
            <a:r>
              <a:rPr lang="en-US" altLang="ja-JP" sz="2400" dirty="0"/>
              <a:t>/ PC(Windows)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745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AD417E-8845-4E57-907A-C796937A207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6B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30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AD417E-8845-4E57-907A-C796937A207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6B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11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AD417E-8845-4E57-907A-C796937A207F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6B6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41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</Words>
  <Application>Microsoft Office PowerPoint</Application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田代　昂汰</dc:creator>
  <cp:lastModifiedBy>田代　昂汰</cp:lastModifiedBy>
  <cp:revision>7</cp:revision>
  <dcterms:created xsi:type="dcterms:W3CDTF">2023-06-28T02:09:48Z</dcterms:created>
  <dcterms:modified xsi:type="dcterms:W3CDTF">2023-06-29T06:06:56Z</dcterms:modified>
</cp:coreProperties>
</file>