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38" r:id="rId2"/>
    <p:sldId id="335" r:id="rId3"/>
    <p:sldId id="364" r:id="rId4"/>
    <p:sldId id="453" r:id="rId5"/>
    <p:sldId id="361" r:id="rId6"/>
    <p:sldId id="360" r:id="rId7"/>
    <p:sldId id="432" r:id="rId8"/>
    <p:sldId id="455" r:id="rId9"/>
    <p:sldId id="433" r:id="rId10"/>
    <p:sldId id="434" r:id="rId11"/>
    <p:sldId id="435" r:id="rId12"/>
    <p:sldId id="456" r:id="rId13"/>
    <p:sldId id="437" r:id="rId14"/>
    <p:sldId id="436" r:id="rId15"/>
    <p:sldId id="439" r:id="rId16"/>
    <p:sldId id="442" r:id="rId17"/>
    <p:sldId id="449" r:id="rId18"/>
    <p:sldId id="450" r:id="rId19"/>
    <p:sldId id="451" r:id="rId20"/>
    <p:sldId id="334" r:id="rId21"/>
    <p:sldId id="431" r:id="rId22"/>
    <p:sldId id="403" r:id="rId23"/>
  </p:sldIdLst>
  <p:sldSz cx="9144000" cy="6858000" type="screen4x3"/>
  <p:notesSz cx="6881813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9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3119" y="4800600"/>
            <a:ext cx="246744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23047" y="4114800"/>
            <a:ext cx="7897906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="true"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="replace"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-update</a:t>
            </a:r>
            <a:r>
              <a:rPr lang="en-US" dirty="0"/>
              <a:t>="#</a:t>
            </a:r>
            <a:r>
              <a:rPr lang="en-US" dirty="0" err="1"/>
              <a:t>timeDisplay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ServerTime</a:t>
            </a:r>
            <a:r>
              <a:rPr lang="en-US" dirty="0"/>
              <a:t>"&gt;</a:t>
            </a:r>
          </a:p>
          <a:p>
            <a:r>
              <a:rPr lang="en-US" dirty="0"/>
              <a:t>   </a:t>
            </a:r>
            <a:r>
              <a:rPr lang="en-US" dirty="0" smtClean="0"/>
              <a:t> Get </a:t>
            </a:r>
            <a:r>
              <a:rPr lang="en-US" dirty="0"/>
              <a:t>server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134" y="2742668"/>
            <a:ext cx="3505732" cy="35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Helpers in </a:t>
            </a:r>
            <a:r>
              <a:rPr lang="en-US" dirty="0"/>
              <a:t>ASP.NET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helpers essentially </a:t>
            </a:r>
            <a:r>
              <a:rPr lang="en-US" dirty="0"/>
              <a:t>provides </a:t>
            </a:r>
            <a:r>
              <a:rPr lang="en-US" dirty="0" smtClean="0"/>
              <a:t>AJAX functionality </a:t>
            </a:r>
            <a:r>
              <a:rPr lang="en-US" dirty="0"/>
              <a:t>to </a:t>
            </a:r>
            <a:r>
              <a:rPr lang="en-US" dirty="0" smtClean="0"/>
              <a:t>ASP.NET MVC applications</a:t>
            </a:r>
          </a:p>
          <a:p>
            <a:r>
              <a:rPr lang="en-US" dirty="0"/>
              <a:t>Two core features of </a:t>
            </a:r>
            <a:r>
              <a:rPr lang="en-US" dirty="0" smtClean="0"/>
              <a:t>AJAX helpers: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an action method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Ajax.ActionLink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an entire form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Ajax.BeginForm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r>
              <a:rPr lang="en-US" dirty="0" smtClean="0"/>
              <a:t>When calling AJAX helpers you </a:t>
            </a:r>
            <a:r>
              <a:rPr lang="en-US" dirty="0"/>
              <a:t>provide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AjaxOptions</a:t>
            </a:r>
            <a:r>
              <a:rPr lang="en-US" dirty="0"/>
              <a:t> </a:t>
            </a:r>
            <a:r>
              <a:rPr lang="en-US" dirty="0" smtClean="0"/>
              <a:t>object with configurations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69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URL to send </a:t>
            </a:r>
            <a:r>
              <a:rPr lang="en-US" dirty="0" smtClean="0"/>
              <a:t>request 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method (GET or POST)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data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InsertAfter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Replace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be populated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Show/hide when loading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– Confirmation message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 functions)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Ajax.ActionLink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571500" y="2924060"/>
            <a:ext cx="80010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("Get server time", "</a:t>
            </a:r>
            <a:r>
              <a:rPr lang="en-US" dirty="0" err="1"/>
              <a:t>ServerTime</a:t>
            </a:r>
            <a:r>
              <a:rPr lang="en-US" dirty="0"/>
              <a:t>", null,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</a:t>
            </a:r>
            <a:r>
              <a:rPr lang="en-US" dirty="0" err="1"/>
              <a:t>timeDisplay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LoadingElementId</a:t>
            </a:r>
            <a:r>
              <a:rPr lang="en-US" dirty="0"/>
              <a:t> = "</a:t>
            </a:r>
            <a:r>
              <a:rPr lang="en-US" dirty="0" err="1"/>
              <a:t>timeDisplayLoading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HttpMethod</a:t>
            </a:r>
            <a:r>
              <a:rPr lang="en-US" dirty="0"/>
              <a:t> = "GET",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OnBegin</a:t>
            </a:r>
            <a:r>
              <a:rPr lang="en-US" dirty="0"/>
              <a:t> = "</a:t>
            </a:r>
            <a:r>
              <a:rPr lang="en-US" dirty="0" err="1"/>
              <a:t>OnAjaxRequestBegin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OnFailure</a:t>
            </a:r>
            <a:r>
              <a:rPr lang="en-US" dirty="0"/>
              <a:t> = "</a:t>
            </a:r>
            <a:r>
              <a:rPr lang="en-US" dirty="0" err="1"/>
              <a:t>OnAjaxRequestFailure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OnSuccess</a:t>
            </a:r>
            <a:r>
              <a:rPr lang="en-US" dirty="0"/>
              <a:t> = "</a:t>
            </a:r>
            <a:r>
              <a:rPr lang="en-US" dirty="0" err="1"/>
              <a:t>OnAjaxRequestSuccess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OnComplete</a:t>
            </a:r>
            <a:r>
              <a:rPr lang="en-US" dirty="0"/>
              <a:t> = "</a:t>
            </a:r>
            <a:r>
              <a:rPr lang="en-US" dirty="0" err="1"/>
              <a:t>OnAjaxRequestComplete</a:t>
            </a:r>
            <a:r>
              <a:rPr lang="en-US" dirty="0"/>
              <a:t>"</a:t>
            </a:r>
          </a:p>
          <a:p>
            <a:r>
              <a:rPr lang="en-US" dirty="0"/>
              <a:t>    }, new { @class = 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Can be </a:t>
            </a:r>
            <a:r>
              <a:rPr lang="en-US" dirty="0"/>
              <a:t>configured with </a:t>
            </a:r>
            <a:r>
              <a:rPr lang="en-US" dirty="0" err="1" smtClean="0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300487" y="3048000"/>
            <a:ext cx="85344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smtClean="0"/>
              <a:t>using (</a:t>
            </a:r>
            <a:r>
              <a:rPr lang="en-US" dirty="0" err="1" smtClean="0"/>
              <a:t>Ajax.BeginForm</a:t>
            </a:r>
            <a:r>
              <a:rPr lang="en-US" dirty="0"/>
              <a:t>("Search",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"results",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endParaRPr lang="en-US" dirty="0"/>
          </a:p>
          <a:p>
            <a:r>
              <a:rPr lang="en-US" dirty="0"/>
              <a:t>    }))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/&gt;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&lt;div id="results</a:t>
            </a:r>
            <a:r>
              <a:rPr lang="en-US" dirty="0" smtClean="0"/>
              <a:t>"&gt;</a:t>
            </a:r>
            <a:r>
              <a:rPr lang="en-US" dirty="0"/>
              <a:t>@</a:t>
            </a:r>
            <a:r>
              <a:rPr lang="en-US" dirty="0" err="1"/>
              <a:t>Html.Partial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Model)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/>
              <a:t>Can be configured with </a:t>
            </a:r>
            <a:r>
              <a:rPr lang="en-US" dirty="0" err="1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457200" y="2362200"/>
            <a:ext cx="8229600" cy="3955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BooksData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GetAll</a:t>
            </a:r>
            <a:r>
              <a:rPr lang="en-US" dirty="0"/>
              <a:t>()</a:t>
            </a:r>
          </a:p>
          <a:p>
            <a:r>
              <a:rPr lang="en-US" dirty="0"/>
              <a:t>        .</a:t>
            </a:r>
            <a:r>
              <a:rPr lang="en-US" dirty="0" err="1"/>
              <a:t>AsQueryable</a:t>
            </a:r>
            <a:r>
              <a:rPr lang="en-US" dirty="0"/>
              <a:t>()</a:t>
            </a:r>
          </a:p>
          <a:p>
            <a:r>
              <a:rPr lang="en-US" dirty="0"/>
              <a:t>        .Where(book =&gt; </a:t>
            </a:r>
            <a:r>
              <a:rPr lang="en-US" dirty="0" err="1"/>
              <a:t>book.Title.ToLower</a:t>
            </a:r>
            <a:r>
              <a:rPr lang="en-US" dirty="0"/>
              <a:t>().Contains(</a:t>
            </a:r>
            <a:r>
              <a:rPr lang="en-US" dirty="0" err="1"/>
              <a:t>query.ToLower</a:t>
            </a:r>
            <a:r>
              <a:rPr lang="en-US" dirty="0"/>
              <a:t>()))</a:t>
            </a:r>
          </a:p>
          <a:p>
            <a:r>
              <a:rPr lang="en-US" dirty="0"/>
              <a:t>        .Select(</a:t>
            </a:r>
            <a:r>
              <a:rPr lang="en-US" dirty="0" err="1"/>
              <a:t>BookViewModel.FromBook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result);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381000" y="1676400"/>
            <a:ext cx="838200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err="1"/>
              <a:t>AllBooks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books = </a:t>
            </a:r>
            <a:r>
              <a:rPr lang="en-US" dirty="0" err="1"/>
              <a:t>BooksData.GetAll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this.Json</a:t>
            </a:r>
            <a:r>
              <a:rPr lang="en-US" dirty="0"/>
              <a:t>(books, </a:t>
            </a:r>
            <a:r>
              <a:rPr lang="en-US" dirty="0" err="1"/>
              <a:t>JsonRequestBehavior.AllowGet</a:t>
            </a:r>
            <a:r>
              <a:rPr lang="en-US" b="0" dirty="0"/>
              <a:t>);</a:t>
            </a:r>
          </a:p>
          <a:p>
            <a:r>
              <a:rPr lang="en-US" b="0" dirty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66700" y="4293275"/>
            <a:ext cx="8610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jQuery.getJSON</a:t>
            </a:r>
            <a:r>
              <a:rPr lang="en-US" dirty="0"/>
              <a:t>("</a:t>
            </a:r>
            <a:r>
              <a:rPr lang="en-US" dirty="0" err="1"/>
              <a:t>AllBooks</a:t>
            </a:r>
            <a:r>
              <a:rPr lang="en-US" dirty="0"/>
              <a:t>", "", function(data) {</a:t>
            </a:r>
          </a:p>
          <a:p>
            <a:r>
              <a:rPr lang="en-US" dirty="0"/>
              <a:t>    jQuery(data).each(function (index, element)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newBookElement</a:t>
            </a:r>
            <a:r>
              <a:rPr lang="en-US" dirty="0"/>
              <a:t> = $("&lt;</a:t>
            </a:r>
            <a:r>
              <a:rPr lang="en-US" dirty="0" smtClean="0"/>
              <a:t>li</a:t>
            </a:r>
            <a:r>
              <a:rPr lang="bg-BG" dirty="0" smtClean="0"/>
              <a:t>&gt;</a:t>
            </a:r>
            <a:r>
              <a:rPr lang="en-US" dirty="0" smtClean="0"/>
              <a:t>+</a:t>
            </a:r>
            <a:r>
              <a:rPr lang="en-US" dirty="0" err="1" smtClean="0"/>
              <a:t>element.Title</a:t>
            </a:r>
            <a:r>
              <a:rPr lang="en-US" dirty="0" smtClean="0"/>
              <a:t>+"&lt;/</a:t>
            </a:r>
            <a:r>
              <a:rPr lang="en-US" dirty="0"/>
              <a:t>li&gt;");</a:t>
            </a:r>
          </a:p>
          <a:p>
            <a:r>
              <a:rPr lang="en-US" dirty="0"/>
              <a:t>        $("#books").append(</a:t>
            </a:r>
            <a:r>
              <a:rPr lang="en-US" dirty="0" err="1"/>
              <a:t>newBookElement</a:t>
            </a:r>
            <a:r>
              <a:rPr lang="en-US" dirty="0"/>
              <a:t>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AJAX?</a:t>
            </a:r>
          </a:p>
          <a:p>
            <a:pPr lvl="1"/>
            <a:r>
              <a:rPr lang="en-US" dirty="0" smtClean="0"/>
              <a:t>Raw AJAX vs. using library</a:t>
            </a:r>
          </a:p>
          <a:p>
            <a:r>
              <a:rPr lang="en-US" dirty="0" smtClean="0"/>
              <a:t>Unobtrusive JavaScript</a:t>
            </a:r>
          </a:p>
          <a:p>
            <a:r>
              <a:rPr lang="en-US" dirty="0" smtClean="0"/>
              <a:t>AJAX MVC Helpers</a:t>
            </a:r>
          </a:p>
          <a:p>
            <a:pPr lvl="1"/>
            <a:r>
              <a:rPr lang="en-US" dirty="0" err="1" smtClean="0"/>
              <a:t>ActionLink</a:t>
            </a:r>
            <a:endParaRPr lang="en-US" dirty="0" smtClean="0"/>
          </a:p>
          <a:p>
            <a:pPr lvl="1"/>
            <a:r>
              <a:rPr lang="en-US" dirty="0" err="1" smtClean="0"/>
              <a:t>BeginForm</a:t>
            </a:r>
            <a:endParaRPr lang="en-US" dirty="0" smtClean="0"/>
          </a:p>
          <a:p>
            <a:pPr lvl="1"/>
            <a:r>
              <a:rPr lang="en-US" dirty="0" smtClean="0"/>
              <a:t>Partial views and AJAX</a:t>
            </a:r>
          </a:p>
          <a:p>
            <a:r>
              <a:rPr lang="en-US" dirty="0" smtClean="0"/>
              <a:t>JSON, AJAX and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4804" y="1143000"/>
            <a:ext cx="3145796" cy="2353056"/>
          </a:xfrm>
          <a:prstGeom prst="roundRect">
            <a:avLst>
              <a:gd name="adj" fmla="val 10511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application that visualize and do operations with your data via 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85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914400"/>
            <a:ext cx="7924800" cy="685800"/>
          </a:xfrm>
        </p:spPr>
        <p:txBody>
          <a:bodyPr/>
          <a:lstStyle/>
          <a:p>
            <a:r>
              <a:rPr lang="en-US" sz="5400" dirty="0"/>
              <a:t>What is AJAX?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9564" y="1905000"/>
            <a:ext cx="5404869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Technique for </a:t>
            </a:r>
            <a:r>
              <a:rPr lang="en-US" dirty="0"/>
              <a:t>asynchronously </a:t>
            </a:r>
            <a:r>
              <a:rPr lang="en-US" dirty="0" smtClean="0"/>
              <a:t>(in the background) loading of dynamic content and data from the server side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Allows dynamic client-side changes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styles of AJAX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382000" cy="5490882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Minimal data </a:t>
            </a:r>
            <a:r>
              <a:rPr lang="en-US" dirty="0" smtClean="0"/>
              <a:t>transfer (traffic)</a:t>
            </a:r>
          </a:p>
          <a:p>
            <a:pPr lvl="1"/>
            <a:r>
              <a:rPr lang="en-US" dirty="0"/>
              <a:t>Limited processing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Responsiveness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The back and refresh button are </a:t>
            </a:r>
            <a:r>
              <a:rPr lang="en-US" dirty="0" smtClean="0"/>
              <a:t>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295400"/>
            <a:ext cx="75819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  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} else {</a:t>
            </a:r>
            <a:endParaRPr lang="en-US" dirty="0"/>
          </a:p>
          <a:p>
            <a:r>
              <a:rPr lang="en-US" dirty="0"/>
              <a:t>            alert(</a:t>
            </a:r>
            <a:r>
              <a:rPr lang="en-US" dirty="0" smtClean="0"/>
              <a:t>'Status not OK: </a:t>
            </a:r>
            <a:r>
              <a:rPr lang="en-US" dirty="0"/>
              <a:t>'+</a:t>
            </a:r>
            <a:r>
              <a:rPr lang="en-US" dirty="0" err="1"/>
              <a:t>xhr.status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659922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AJAX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AJAX with jQuery e</a:t>
            </a:r>
            <a:r>
              <a:rPr lang="en-US" dirty="0" smtClean="0"/>
              <a:t>xample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use also jQuery functions like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.get()</a:t>
            </a:r>
          </a:p>
          <a:p>
            <a:pPr lvl="1"/>
            <a:r>
              <a:rPr lang="en-US" dirty="0" smtClean="0"/>
              <a:t>.post()</a:t>
            </a:r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524000"/>
            <a:ext cx="75819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</a:t>
            </a:r>
            <a:r>
              <a:rPr lang="en-US" dirty="0" err="1"/>
              <a:t>timeDisplay</a:t>
            </a:r>
            <a:r>
              <a:rPr lang="en-US" dirty="0"/>
              <a:t>"&gt;&lt;/div&gt;</a:t>
            </a:r>
          </a:p>
          <a:p>
            <a:r>
              <a:rPr lang="en-US" dirty="0" smtClean="0"/>
              <a:t>&lt;a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getServerTime</a:t>
            </a:r>
            <a:r>
              <a:rPr lang="en-US" dirty="0"/>
              <a:t>()"&gt;Get server time</a:t>
            </a:r>
            <a:r>
              <a:rPr lang="en-US" dirty="0" smtClean="0"/>
              <a:t>&lt;/a&gt;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getServerTime</a:t>
            </a:r>
            <a:r>
              <a:rPr lang="en-US" dirty="0"/>
              <a:t>() {</a:t>
            </a:r>
          </a:p>
          <a:p>
            <a:r>
              <a:rPr lang="en-US" dirty="0"/>
              <a:t>        $("#</a:t>
            </a:r>
            <a:r>
              <a:rPr lang="en-US" dirty="0" err="1"/>
              <a:t>timeDisplay</a:t>
            </a:r>
            <a:r>
              <a:rPr lang="en-US" dirty="0"/>
              <a:t>").load("/Home/</a:t>
            </a:r>
            <a:r>
              <a:rPr lang="en-US" dirty="0" err="1"/>
              <a:t>ServerTime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259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3573" y="2590800"/>
            <a:ext cx="4796853" cy="3200400"/>
          </a:xfrm>
          <a:prstGeom prst="roundRect">
            <a:avLst>
              <a:gd name="adj" fmla="val 931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11078</TotalTime>
  <Words>844</Words>
  <Application>Microsoft Office PowerPoint</Application>
  <PresentationFormat>On-screen Show (4:3)</PresentationFormat>
  <Paragraphs>204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Telerik Academy</vt:lpstr>
      <vt:lpstr>AJAX with ASP.NET MVC</vt:lpstr>
      <vt:lpstr>Table of Contents</vt:lpstr>
      <vt:lpstr>What is AJAX?</vt:lpstr>
      <vt:lpstr>AJAX</vt:lpstr>
      <vt:lpstr>AJAX Pros and Cons</vt:lpstr>
      <vt:lpstr>The XMLHttpRequest object</vt:lpstr>
      <vt:lpstr>Demo: Raw AJAX</vt:lpstr>
      <vt:lpstr>Demo: AJAX with jQuery</vt:lpstr>
      <vt:lpstr>Unobtrusive JavaScript</vt:lpstr>
      <vt:lpstr>Unobtrusive JavaScript</vt:lpstr>
      <vt:lpstr>AJAX Helpers  in ASP.NET MVC</vt:lpstr>
      <vt:lpstr>AJAX Helpers in ASP.NET MVC</vt:lpstr>
      <vt:lpstr>AjaxOptions Object</vt:lpstr>
      <vt:lpstr>Demo: Ajax.ActionLink Helper</vt:lpstr>
      <vt:lpstr>Demo: Ajax.BeginForm Helper</vt:lpstr>
      <vt:lpstr>Demo: AJAX with PartialView</vt:lpstr>
      <vt:lpstr>JSON and MVC</vt:lpstr>
      <vt:lpstr>JSON And MVC</vt:lpstr>
      <vt:lpstr>Demo: JSON and MVC</vt:lpstr>
      <vt:lpstr>AJAX with ASP.NET MVC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admin</cp:lastModifiedBy>
  <cp:revision>924</cp:revision>
  <dcterms:created xsi:type="dcterms:W3CDTF">2007-12-08T16:03:35Z</dcterms:created>
  <dcterms:modified xsi:type="dcterms:W3CDTF">2015-01-03T07:41:56Z</dcterms:modified>
  <cp:category>software engineering</cp:category>
</cp:coreProperties>
</file>