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517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>
        <p:scale>
          <a:sx n="80" d="100"/>
          <a:sy n="80" d="100"/>
        </p:scale>
        <p:origin x="-1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to Design Error Steady Code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52800" y="463731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actionedPerformed 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Debug.Assert(actionedPerformed,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xmlns="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 smtClean="0"/>
              <a:t>Return the same answer as the previous time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Log a warning message to a file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</a:t>
            </a:r>
          </a:p>
          <a:p>
            <a:pPr lvl="1"/>
            <a:r>
              <a:rPr lang="en-US" dirty="0" smtClean="0"/>
              <a:t>Parameters, object internal state, etc.</a:t>
            </a:r>
          </a:p>
          <a:p>
            <a:r>
              <a:rPr lang="en-US" dirty="0" smtClean="0"/>
              <a:t>Check 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</a:p>
          <a:p>
            <a:pPr lvl="1"/>
            <a:r>
              <a:rPr lang="en-US" dirty="0" smtClean="0"/>
              <a:t>Method output, expected internal state,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563382"/>
            <a:ext cx="8077200" cy="2913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REQUIRE(str != NULL);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&lt; str.Length);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+ count &lt; str.Lenght);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result = …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ENSURE(result.Length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2600" y="3996372"/>
            <a:ext cx="2743200" cy="499428"/>
          </a:xfrm>
          <a:prstGeom prst="wedgeRoundRectCallout">
            <a:avLst>
              <a:gd name="adj1" fmla="val -62426"/>
              <a:gd name="adj2" fmla="val 489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preconditions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52800" y="5178142"/>
            <a:ext cx="2667000" cy="499428"/>
          </a:xfrm>
          <a:prstGeom prst="wedgeRoundRectCallout">
            <a:avLst>
              <a:gd name="adj1" fmla="val -58776"/>
              <a:gd name="adj2" fmla="val -85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Main method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5867400"/>
            <a:ext cx="2971800" cy="499428"/>
          </a:xfrm>
          <a:prstGeom prst="wedgeRoundRectCallout">
            <a:avLst>
              <a:gd name="adj1" fmla="val -57571"/>
              <a:gd name="adj2" fmla="val -23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postconditions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275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2679</TotalTime>
  <Words>1682</Words>
  <Application>Microsoft Office PowerPoint</Application>
  <PresentationFormat>On-screen Show (4:3)</PresentationFormat>
  <Paragraphs>365</Paragraphs>
  <Slides>34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Telerik Academy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itaskov</cp:lastModifiedBy>
  <cp:revision>822</cp:revision>
  <dcterms:created xsi:type="dcterms:W3CDTF">2007-12-08T16:03:35Z</dcterms:created>
  <dcterms:modified xsi:type="dcterms:W3CDTF">2014-02-06T19:00:15Z</dcterms:modified>
  <cp:category>quality code, software engineering</cp:category>
</cp:coreProperties>
</file>