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>
        <p:scale>
          <a:sx n="80" d="100"/>
          <a:sy n="80" d="100"/>
        </p:scale>
        <p:origin x="22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46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2538"/>
            <a:ext cx="8229600" cy="947962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37984"/>
            <a:ext cx="8359698" cy="569120"/>
          </a:xfrm>
        </p:spPr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4495800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xmlns="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xmlns="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xmlns="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xmlns="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xmlns="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3546</TotalTime>
  <Words>2894</Words>
  <Application>Microsoft Office PowerPoint</Application>
  <PresentationFormat>On-screen Show (4:3)</PresentationFormat>
  <Paragraphs>524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admin</cp:lastModifiedBy>
  <cp:revision>939</cp:revision>
  <dcterms:created xsi:type="dcterms:W3CDTF">2007-12-08T16:03:35Z</dcterms:created>
  <dcterms:modified xsi:type="dcterms:W3CDTF">2014-02-05T11:19:46Z</dcterms:modified>
  <cp:category>quality code, software engineering</cp:category>
</cp:coreProperties>
</file>