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81d9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81d92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78e21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78e21f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8e21f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e78e21f8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78e21f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e78e21f8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Série de funções que são executadas em vários pontos durante a montagem de nossa aplicação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Nos permitem executar determinado código antes, durante, e após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aplicação estar na página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30225"/>
            <a:ext cx="103539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beforeCreate()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 -&gt; Executada assim que 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 instância Vue é criada, mas antes de os dados, eventos e watchers estarem disponíveis</a:t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created() 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-&gt; Executada assim que 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 instância Vue é criada. Tem à disposição os recursos básicos: dados, computed properties, events, watchers, etc. Contudo, 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 aplicação ainda não foi montada</a:t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beforeMount()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 -&gt; Executada um pouco antes do processo de montagem da aplicação começar</a:t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4 -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mounted()</a:t>
            </a:r>
            <a:r>
              <a:rPr lang="pt-BR" sz="2500">
                <a:latin typeface="Roboto Light"/>
                <a:ea typeface="Roboto Light"/>
                <a:cs typeface="Roboto Light"/>
                <a:sym typeface="Roboto Light"/>
              </a:rPr>
              <a:t> -&gt; Chamada assim que o processo de montagem é finalizado, já tem acesso à propriedade this.el, para manipular o componente</a:t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6608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Funções que podem ser usadas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835025"/>
            <a:ext cx="103539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beforeUpdate()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os dados são atualizados na página, mas antes de essas mudanças serem refletidas no HTML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6 -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updated()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assim que o HTML é alterado devido à mudança de dados na instância Vue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7 -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beforeDestroy()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antes de a aplicação ser finalizada, ou destruída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8 -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destroyed()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assim que a instância Vue é destruída. Nesse momento não é possível mais ter acesso aos recursos do Vue</a:t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6608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Funções que podem ser usadas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07525" y="1911222"/>
            <a:ext cx="103539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Basta informar nas propriedades da instância Vue o nome da função que queremos executar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62000" y="1828800"/>
            <a:ext cx="121920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created: function()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console.log(‘A instância foi criada’)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mounted: function()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console.log(‘A aplicação foi montada’);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607525" y="1758825"/>
            <a:ext cx="103539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activated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um componente com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estrutura keep-alive é ativado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deactivated()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Chamada quando um componente com a estrutura keep-alive é desativado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errorCaptured()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ocorre um erro em algum componente (</a:t>
            </a:r>
            <a:r>
              <a:rPr b="1" lang="pt-BR" sz="30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versão 2.5 do Vue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do Vue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729672" y="6608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Funções usadas nos componentes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