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03437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f034377a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e41aa0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de41aa0f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79cd40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e79cd40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Computed Properties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682624"/>
            <a:ext cx="103539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Uma maneira elegante de manipular nossos dados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Computed Properties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96024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Permite criar uma propriedade nova baseando-se em uma já existente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Computed Properties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3881450"/>
            <a:ext cx="96024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esse valor no HTML através de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computed_property }}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1911232"/>
            <a:ext cx="103539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Usamos 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propriedade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computed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da instância Vue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Computed Properties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Boas práticas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4262450"/>
            <a:ext cx="96024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Isso ajuda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entendê-las mais facilmente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1911232"/>
            <a:ext cx="103539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É muito importante que as Computed Properties sejam escritas da maneira mais simples possível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Computed Properties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5" y="432305"/>
            <a:ext cx="103539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Computed Properties vs Methods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7525" y="3881450"/>
            <a:ext cx="96024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Computed Properties </a:t>
            </a:r>
            <a:r>
              <a:rPr lang="pt-BR" sz="40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ficam em cache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 Seus valores são armazenados como sendo uma nova propriedade da instância Vue, sendo requisitados apenas uma vez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07525" y="1911232"/>
            <a:ext cx="103539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1 - Métodos realizam </a:t>
            </a:r>
            <a:r>
              <a:rPr lang="pt-BR" sz="4000" u="sng">
                <a:latin typeface="Roboto Light"/>
                <a:ea typeface="Roboto Light"/>
                <a:cs typeface="Roboto Light"/>
                <a:sym typeface="Roboto Light"/>
              </a:rPr>
              <a:t>ações, eventos</a:t>
            </a: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. Computed properties </a:t>
            </a:r>
            <a:r>
              <a:rPr lang="pt-BR" sz="4000" u="sng">
                <a:latin typeface="Roboto Light"/>
                <a:ea typeface="Roboto Light"/>
                <a:cs typeface="Roboto Light"/>
                <a:sym typeface="Roboto Light"/>
              </a:rPr>
              <a:t>manipulam dados</a:t>
            </a:r>
            <a:endParaRPr sz="4000" u="sng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Computed Properties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29675" y="432305"/>
            <a:ext cx="103539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Informando um novo valor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07525" y="4205550"/>
            <a:ext cx="960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isso, é necessário informar um objeto para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property, e dentro dele haverá uma opção de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get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set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07525" y="1911232"/>
            <a:ext cx="103539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As Computed Properties geralmente apenas retornam valores. Contudo, também é possível informar um novo valor para elas</a:t>
            </a:r>
            <a:endParaRPr sz="4000" u="sng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