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 Mono Medium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bold.fntdata"/><Relationship Id="rId14" Type="http://schemas.openxmlformats.org/officeDocument/2006/relationships/font" Target="fonts/RobotoMonoMedium-regular.fntdata"/><Relationship Id="rId17" Type="http://schemas.openxmlformats.org/officeDocument/2006/relationships/font" Target="fonts/RobotoMonoMedium-boldItalic.fntdata"/><Relationship Id="rId16" Type="http://schemas.openxmlformats.org/officeDocument/2006/relationships/font" Target="fonts/RobotoMonoMedium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78905b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6e78905b3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e78905b3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6e78905b38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78905b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6e78905b38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78905b3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6e78905b38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78905b3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6e78905b38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Conceitos Fundamentais - Visão Geral da Seção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3262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new Vue({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data: {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name: ‘Hcode Treinamentos’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&lt;h1&gt;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{{ name }}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&lt;/h1&gt;</a:t>
            </a:r>
            <a:endParaRPr sz="4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Conceitos Fundamentais - Visão Geral da Seção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Passagem de dados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Conceitos Fundamentais - Visão Geral da Seção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Métodos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07525" y="13262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new Vue({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methods: 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changeName: function(newName) {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this.name = newName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&lt;button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v-on:click=“changeName(‘Evan’)”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&gt;Trocar nome&lt;/button&gt;</a:t>
            </a:r>
            <a:endParaRPr sz="3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Conceitos Fundamentais - Visão Geral da Seção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Computed Properties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07525" y="13262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new Vue({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computed: 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valorEmPorcentagem: function() {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	return this.valor + ‘%’;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&lt;p&gt;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{{ valorEmPorcentagem }}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&lt;/p&gt;</a:t>
            </a:r>
            <a:endParaRPr sz="3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Conceitos Fundamentais - Visão Geral da Seção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Watchers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07525" y="13262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new Vue({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watch: 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valor: function() {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	// Alterando o valor da propriedade de maneira dinâmica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3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Conceitos Fundamentais - Visão Geral da Seção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729675" y="432304"/>
            <a:ext cx="103539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Ciclo de Vida da instância Vue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607525" y="13262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new Vue({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created: function() {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alert(‘A instância foi criada’);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4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Conceitos Fundamentais - Visão Geral da Seção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Filtros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607525" y="13262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new Vue({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filters: 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toUpper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: function(valor) {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	return valor.toUpperCase();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&lt;p&gt;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{{ valor | toUpper }}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&lt;/p&gt;</a:t>
            </a:r>
            <a:endParaRPr sz="3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