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 Mono Medium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Medium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italic.fntdata"/><Relationship Id="rId14" Type="http://schemas.openxmlformats.org/officeDocument/2006/relationships/font" Target="fonts/RobotoMonoMedium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Mono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e41aa0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de41aa0f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b7cd1a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52b7cd1a7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2b7cd1a7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52b7cd1a7b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2b7cd1a7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52b7cd1a7b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Filtros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454025"/>
            <a:ext cx="103539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Uma maneira de formatar (modelar, alterar 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forma) os dados que informamos em nossa página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Filtros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são?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033850"/>
            <a:ext cx="96024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Os dados em si não são alterados, apenas mudamos 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maneira que o usuário os vê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Filtros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07525" y="3926325"/>
            <a:ext cx="9602400" cy="23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No HTML, podemos aplicar um filtro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qualquer valor usando a </a:t>
            </a:r>
            <a:r>
              <a:rPr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|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(barra vertical) e o nome do filtro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1587788"/>
            <a:ext cx="10353900" cy="21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No JavaScript, informamos </a:t>
            </a: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 propriedade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filters</a:t>
            </a: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 para </a:t>
            </a: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 instância Vue. Cada filtro será uma função</a:t>
            </a:r>
            <a:endParaRPr sz="4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Filtros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762000" y="1371600"/>
            <a:ext cx="12192000" cy="46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app = new Vue({</a:t>
            </a:r>
            <a:endParaRPr sz="3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filters: {</a:t>
            </a:r>
            <a:endParaRPr i="1" sz="33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meu_filtro: function(informacao) {</a:t>
            </a:r>
            <a:endParaRPr i="1" sz="33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lang="pt-BR" sz="3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// Aqui iremos formatar os dados e retorná-los</a:t>
            </a:r>
            <a:endParaRPr i="1" sz="33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33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3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&lt;p&gt;{{ variavel </a:t>
            </a:r>
            <a:r>
              <a:rPr i="1" lang="pt-BR" sz="3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| meu_filtro</a:t>
            </a:r>
            <a:r>
              <a:rPr lang="pt-BR" sz="3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}}&lt;/p&gt;</a:t>
            </a:r>
            <a:endParaRPr sz="3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Filtros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Aplicando mais de um filtro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07525" y="3926325"/>
            <a:ext cx="9602400" cy="23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Contudo, é importante lembrar que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partir do segundo filtro,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informação já estará formatada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07525" y="1587788"/>
            <a:ext cx="10353900" cy="21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Podemos aplicar quantos filtros desejarmos no mesmo elemento</a:t>
            </a:r>
            <a:endParaRPr sz="4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Filtros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762000" y="1371600"/>
            <a:ext cx="11430000" cy="46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app = new Vue({</a:t>
            </a:r>
            <a:endParaRPr sz="3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filters: {</a:t>
            </a:r>
            <a:endParaRPr i="1" sz="33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meu_filtro1: function(informacao) {  },</a:t>
            </a:r>
            <a:endParaRPr i="1" sz="33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3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meu_filtro2: function(informacao) {  },</a:t>
            </a:r>
            <a:endParaRPr i="1" sz="33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3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&lt;p&gt;{{ variavel </a:t>
            </a:r>
            <a:r>
              <a:rPr i="1" lang="pt-BR" sz="3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| meu_filtro1 | meu_filtro2</a:t>
            </a:r>
            <a:r>
              <a:rPr lang="pt-BR" sz="3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}}&lt;/p&gt; -&gt; O filtro 2 já encontrará o dado com sua forma alterada</a:t>
            </a:r>
            <a:endParaRPr sz="3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