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81d9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81d92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Watchers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Um recurso do Vue que nos permite “espionar”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mudança de valores de alguma propriedade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Watchers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como um “vigilante”, que realiza alguma ação quando ocorre mudanças na aplicação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Quando possuirmos uma propriedade que mudará seu valor constantemente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Watchers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desejarmos realizar alguma consulta assíncrona baseando-se no valor da propriedade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Watchers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3569700"/>
            <a:ext cx="96024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dentro dela o nome da propriedade que queremos monitorar e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ser executada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1911232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Usamos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watch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da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