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c8c93d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6c8c93d03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c8c93d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6c8c93d0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c8c93d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6c8c93d0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c8c93d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6c8c93d03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c8c93d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6c8c93d0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c8c93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6c8c93d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c8c93d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6c8c93d0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c8c93d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6c8c93d0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c8c93d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c8c93d0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c8c93d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6c8c93d03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Argumentos dinâmicos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607525" y="1779950"/>
            <a:ext cx="115845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Assim como as diretivas v-bind e v-on, podemos criar argumentos dinâmicos, vindos da instância Vue, e adicioná-los às nossas diretivas personalizadas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07525" y="1512300"/>
            <a:ext cx="11584500" cy="4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</a:t>
            </a:r>
            <a:r>
              <a:rPr lang="pt-BR" sz="3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Vue({</a:t>
            </a:r>
            <a:endParaRPr sz="3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data: {</a:t>
            </a:r>
            <a:endParaRPr i="1" sz="3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name: ‘argumento’</a:t>
            </a:r>
            <a:endParaRPr i="1" sz="3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</a:t>
            </a:r>
            <a:r>
              <a:rPr i="1" lang="pt-BR" sz="3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v-star:[name]</a:t>
            </a:r>
            <a:r>
              <a:rPr lang="pt-BR" sz="3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&gt;May The Force Be With You&lt;/div&gt;</a:t>
            </a:r>
            <a:endParaRPr sz="3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Recebendo vários valores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07525" y="1779950"/>
            <a:ext cx="115845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receber mais de um valor para nossa diretiva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07525" y="3913550"/>
            <a:ext cx="115845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basta informar um objeto para ela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07525" y="1359900"/>
            <a:ext cx="11584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Vue({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directives: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edit-text: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inserted: function(el, binding)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		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console.log(binding.value.size);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console.log(binding.value.color);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&lt;h2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v-edit-text=“{ size: 10, color: ‘red’ }”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&gt;Vue.js is Awesome&lt;/h2&gt;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Em algumas situações, talvez as diretivas padrão do Vue não atendam à nossa necessidade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é necessário?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Nesses casos podemos criar nossas próprias diretivas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359900"/>
            <a:ext cx="11584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Globalmente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Vue.directive(‘nome-diretiva’, {  })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Localmente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Vue({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directives: {  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07525" y="1359900"/>
            <a:ext cx="11584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Vue.directive(‘white’, {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inserted: function(elemento)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elemento.style.color = ‘white’;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v-white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&gt;Hello Hcode.&lt;/p&gt;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29672" y="5846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Possíveis Funções ao Criar uma Diretiva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07525" y="1779950"/>
            <a:ext cx="11584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bind()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é vinculada a um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inserted()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o elemento vinculado é inserido no DOM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update()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o elemento pai do elemento vinculado é atualizado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unbind()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a diretiva é desvinculada de um elemento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componentUpdated()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Chamada quando o componente é atualizado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07525" y="1283700"/>
            <a:ext cx="11584500" cy="4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Vue.directive(‘nome-diretiva’,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bind: function(elemento)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console.log(‘Fui vinculada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elemento’)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unbind: function(elemento)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console.log(‘Fui desvinculada de um elemento’)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Parâmetros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07525" y="1448100"/>
            <a:ext cx="11584500" cy="4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el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Elemento que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está vinculada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binding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Um objeto que traz informações úteis, como o valor informado para a diretiva(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value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), o valor antigo(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oldValue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 e os modificadores(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modifiers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vnode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nó HTML virtual produzido pelo Vue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oldVnode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O nó HTML virtual antigo (só terá um valor se estivermos nas funções update() ou componentUpdated())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07525" y="1512300"/>
            <a:ext cx="11584500" cy="4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Vue.directive(‘nome-diretiva’,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bind: function(el, binding)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console.log(`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valor informado foi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${binding.value}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`)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Diretivas Personalizadas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29672" y="5846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Todas as opções da variável binding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07525" y="1779950"/>
            <a:ext cx="115845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Nome da diretiva, sem o prefixo “v-”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value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Valor informado para 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oldValue-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 Valor antigo da variável, se ela possuir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expression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Expressão JavaScript informada para a diretiva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modifiers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Um objeto com todos os modificadores informados. Eles são identificados por meio do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(ponto). Ex.: &lt;p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v-native.mod1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&gt;. Será retornado “{ mod1: true }”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6 -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arg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Se informarmos algum argumento para 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com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(dois-pontos), ele será exibido aqui. Ex.: &lt;img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v-blank:argumento</a:t>
            </a:r>
            <a:r>
              <a:rPr lang="pt-B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&gt;. Será retornado “argumento”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