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f3e261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f3e2610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c8c96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6c8c969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c8c9693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6c8c96930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c8c9693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6c8c96930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c8c9693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6c8c96930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c8c9693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6c8c96930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c8c9693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6c8c96930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- Visão Geral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“Instrução ou norma que deve orientar uma ação ou atividade.”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Dicionário Priberam</a:t>
            </a:r>
            <a:endParaRPr i="1"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</a:t>
            </a: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iretivas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 Vue.js uma diretiva informa quais ações devem ser aplicadas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um elemento HTML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Ela é informada como um atributo HTML normal, na tag de abertura dos elementos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prefixada com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“v-”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que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deixando claro que aquele atributo é específico do Vue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&lt;h1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v-if=“condicao”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Hello World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&lt;/h1&gt;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v-if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&lt;li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v-for=“item in items”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{{ item }}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&lt;/li&gt;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v-for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&lt;a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v-bind:href=“propriedadeUrl”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Hcode Treinamentos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&lt;/a&gt;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v-bind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type=“text”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v-model=“propriedade”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v-model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v-on:click=“metodo”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Aperte Aqui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Vue.directive(‘nome-diretiva’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{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inserted: function(el, binding) {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Diretivas Personalizadas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