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e41aa0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de41aa0f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f040e9c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f040e9ca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6c814bb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76c814bb6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v-bind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54025"/>
            <a:ext cx="10353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Vincular o valor de qualquer propriedade </a:t>
            </a: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 uma variável do Vue</a:t>
            </a:r>
            <a:endParaRPr sz="4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v-bind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Qual sua função?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3500450"/>
            <a:ext cx="96024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 isso podemos fazer com que  importantes atributos como href, src, class, etc. se tornem dinâmicos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v-bind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07525" y="1359900"/>
            <a:ext cx="9602400" cy="2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diretiva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na tag que desejamos informar o atributo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Exemplo: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v-bind:href=“linkSite”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3950700"/>
            <a:ext cx="9602400" cy="23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Essa diretiva possui uma forma abreviada de ser chamada, apenas informando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: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(dois-pontos) e o atributo que queremos tornar dinâmico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Exemplo: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:src=“imgSrc”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v-bind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Boas Práticas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7525" y="1359900"/>
            <a:ext cx="96024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importante manter um padrão quando chamarmos 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forma abreviada das diretivas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2883900"/>
            <a:ext cx="9602400" cy="3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 chamarmos uma forma abreviada, devemos usá-la sempre no contexto, mas não misturá-la com 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forma convencional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Ex.: 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&lt;input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v-bind:value="valor"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:placeholder="valor2"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v-bind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Argumentos Dinâmicos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07525" y="1359900"/>
            <a:ext cx="96024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41B883"/>
                </a:solidFill>
                <a:latin typeface="Roboto"/>
                <a:ea typeface="Roboto"/>
                <a:cs typeface="Roboto"/>
                <a:sym typeface="Roboto"/>
              </a:rPr>
              <a:t>Essa é uma novidade da versão 2.6 do Vue</a:t>
            </a:r>
            <a:endParaRPr b="1" sz="3500">
              <a:solidFill>
                <a:srgbClr val="41B8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07525" y="2198700"/>
            <a:ext cx="9602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Agora também é possível informar os argumentos para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diretiva de maneira dinâmica, se baseando em uma propriedade da instância Vue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isso, basta informar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[ ]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(chaves) no lugar de um argumento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Exemplo: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v-bind:[propriedade]=“valor”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