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c892ff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76c892ff3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v-cloak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11192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Garantir que os elementos serão exibidos apenas quando 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instância Vue for completamente carregada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v-cloak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Qual sua função?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33850"/>
            <a:ext cx="115845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Evitar que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página fique desestruturada (“quebrada”) enquanto ocorre o carregamento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v-cloak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7525" y="1512300"/>
            <a:ext cx="9602400" cy="2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v-cloak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 tag que desejamos aplicar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inteligência de espera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Exemplo: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&lt;h1 v-cloak&gt;Seja bem-vindo {{ name }}&lt;/h1&gt;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4686525"/>
            <a:ext cx="96024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Essa diretiva não espera argumentos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v-cloak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5" y="432303"/>
            <a:ext cx="103539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importância do CSS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1894450"/>
            <a:ext cx="9602400" cy="4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um funcionamento completo, é necessário adicionar um estilo CSS em nosso código, ocultando o elemento até o carregamento da página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[v-cloak] {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display: none;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