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bf3d2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2bf3d2d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bf3d2d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2bf3d2de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v-for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Exibir uma quantidade maior de informações, levando em conta uma lista de propriedades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v-for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Usado para percorrer um array ou objeto com esses valores e exibir em uma tag repetidas vezes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v-for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v-for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repetir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v-for=“item in propriedade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331700"/>
            <a:ext cx="9602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acessar também o índice do array ou o nome da propriedade do objeto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v-for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Boas Práticas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740900"/>
            <a:ext cx="9602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essencial usar um atributo key quando trabalharmos com o v-for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798300"/>
            <a:ext cx="9602400" cy="2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Ex.: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&lt;li v-for=“movie in films” :key=“movie.id”&gt;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{{ movie.name }}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&lt;/li&gt;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v-for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Boas Práticas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15123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Nunca use o v-if com o v-for, pois isso pode gerar conflitos de renderização. É melhor adicionar o v-if em um elemento pai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3645900"/>
            <a:ext cx="96024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Ex.: 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v-if=“condicao”&gt;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&lt;h2 v-for=“name in persons”&gt;{{ name }}&lt;/h2&gt;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