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ffa3a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ffa3ab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v-html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Interpretar e exibir o valor HTML puro vindo de uma propriedade da instância Vue (Não é interpretado como um template Vue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v-html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Altera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innerHTML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uma tag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v-html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o nome da propriedade na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v-html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v-html=“propriedade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103100"/>
            <a:ext cx="96024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necessário criar uma propriedade com o mesmo nome na instância Vue, contendo o HTML que queremos exibir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v-html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Cuidados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512300"/>
            <a:ext cx="9602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Renderização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dinâmica de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HTML é uma porta aberta para ataques XSS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255500"/>
            <a:ext cx="96024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 essa diretiva em ambientes seguros e com cautela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