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c0801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2c0801a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 e v-else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Define se uma tag deve ser exibida ou não com base em uma condição (condição simples ou expressão)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 e v-else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condição não for atendida, o elemento é removido da tela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 e v-else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condição dentro da tag com as diretivas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v-else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ou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v-else-if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v-if=“condicao”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331700"/>
            <a:ext cx="9602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definir alguma propriedade dentro da instância Vue, para ser usada na condição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 e v-else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359900"/>
            <a:ext cx="117300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usamos v-if e v-else em elementos diferentes, é interessante adicionar o atributo key em cada um deles, evitando assim conflitos na renderização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2883900"/>
            <a:ext cx="96024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Ex.: 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v-if=“condicao” key=“success”&gt;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Sucesso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v-else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key=“error”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Erro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