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c7bad9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76c7bad9e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de41aa0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6de41aa0f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6c7bad9e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76c7bad9e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v-model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454025"/>
            <a:ext cx="103539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Realizar uma ligação de dados bidirecional (two-way data binding)</a:t>
            </a:r>
            <a:endParaRPr sz="4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v-model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Qual sua função?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3652850"/>
            <a:ext cx="96024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 isso, ao alterar o valor de uma propriedade na camada view, também estaremos alterando o valor original desta mesma propriedade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454025"/>
            <a:ext cx="10353900" cy="47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1 - Tag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&lt;input&gt;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2 - Tag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&lt;select&gt;</a:t>
            </a:r>
            <a:endParaRPr sz="4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3 -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Tag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&lt;textarea&gt;</a:t>
            </a:r>
            <a:endParaRPr sz="4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latin typeface="Roboto Light"/>
                <a:ea typeface="Roboto Light"/>
                <a:cs typeface="Roboto Light"/>
                <a:sym typeface="Roboto Light"/>
              </a:rPr>
              <a:t>4 - Componentes</a:t>
            </a:r>
            <a:endParaRPr sz="4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v-model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Onde podemos usar?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v-model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607525" y="1512300"/>
            <a:ext cx="9602400" cy="1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Informamos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diretiva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v-model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na tag que desejamos realizar o two-way data binding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7525" y="4331700"/>
            <a:ext cx="96024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Exemplo: &lt;input type=“text”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v-model=“message”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607525" y="1454025"/>
            <a:ext cx="10353900" cy="47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800">
                <a:latin typeface="Roboto Light"/>
                <a:ea typeface="Roboto Light"/>
                <a:cs typeface="Roboto Light"/>
                <a:sym typeface="Roboto Light"/>
              </a:rPr>
              <a:t>Modificadores são propriedades que podemos informar junto com o </a:t>
            </a:r>
            <a:r>
              <a:rPr i="1" lang="pt-BR" sz="2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v-model</a:t>
            </a:r>
            <a:r>
              <a:rPr lang="pt-BR" sz="2800">
                <a:latin typeface="Roboto Light"/>
                <a:ea typeface="Roboto Light"/>
                <a:cs typeface="Roboto Light"/>
                <a:sym typeface="Roboto Light"/>
              </a:rPr>
              <a:t>. Elas são funções específicas, que podem ser muito úteis</a:t>
            </a: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800">
                <a:latin typeface="Roboto Light"/>
                <a:ea typeface="Roboto Light"/>
                <a:cs typeface="Roboto Light"/>
                <a:sym typeface="Roboto Light"/>
              </a:rPr>
              <a:t>1 - </a:t>
            </a:r>
            <a:r>
              <a:rPr i="1" lang="pt-BR" sz="2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.number</a:t>
            </a:r>
            <a:r>
              <a:rPr lang="pt-BR" sz="2800">
                <a:latin typeface="Roboto Light"/>
                <a:ea typeface="Roboto Light"/>
                <a:cs typeface="Roboto Light"/>
                <a:sym typeface="Roboto Light"/>
              </a:rPr>
              <a:t> -&gt; Transforma o valor da propriedade de string para número</a:t>
            </a: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800">
                <a:latin typeface="Roboto Light"/>
                <a:ea typeface="Roboto Light"/>
                <a:cs typeface="Roboto Light"/>
                <a:sym typeface="Roboto Light"/>
              </a:rPr>
              <a:t>2 - </a:t>
            </a:r>
            <a:r>
              <a:rPr i="1" lang="pt-BR" sz="2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.trim</a:t>
            </a:r>
            <a:r>
              <a:rPr lang="pt-BR" sz="2800">
                <a:latin typeface="Roboto Light"/>
                <a:ea typeface="Roboto Light"/>
                <a:cs typeface="Roboto Light"/>
                <a:sym typeface="Roboto Light"/>
              </a:rPr>
              <a:t> -&gt; Remove os espaços antes e depois da propriedade</a:t>
            </a: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800">
                <a:latin typeface="Roboto Light"/>
                <a:ea typeface="Roboto Light"/>
                <a:cs typeface="Roboto Light"/>
                <a:sym typeface="Roboto Light"/>
              </a:rPr>
              <a:t>3 - </a:t>
            </a:r>
            <a:r>
              <a:rPr i="1" lang="pt-BR" sz="2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.lazy</a:t>
            </a:r>
            <a:r>
              <a:rPr lang="pt-BR" sz="2800">
                <a:latin typeface="Roboto Light"/>
                <a:ea typeface="Roboto Light"/>
                <a:cs typeface="Roboto Light"/>
                <a:sym typeface="Roboto Light"/>
              </a:rPr>
              <a:t> -&gt; Definimos que os eventos de mudança (change) serão ouvidos</a:t>
            </a: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v-model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Modificadores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