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Light-regular.fntdata"/><Relationship Id="rId13" Type="http://schemas.openxmlformats.org/officeDocument/2006/relationships/font" Target="fonts/RobotoMonoMedium-regular.fntdata"/><Relationship Id="rId24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c0a2a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2c0a2a4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c892f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6c892ff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99dbc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e99dbc9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11192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1 - Criar um ouvinte de evento. Isso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é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importante para que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aplicação fique mais reativa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115845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Criar eventos personalizados, principalmente no contexto de componentes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aplicar o  evento, junto com o nome dele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v-on:click=“metodo”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269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diretiva possui uma forma abreviada de ser chamada, apenas informando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(arroba) e o nome do evento que queremos definir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@keyup=“metodo”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Boas Práticas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359900"/>
            <a:ext cx="9602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importante manter um padrão quando chamarmos a forma abreviada das diretivas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2883900"/>
            <a:ext cx="96024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chamarmos uma forma abreviada, devemos usá-la sempre no contexto, mas não misturá-la com a forma convencional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Ex.: 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v-on:mouseenter="method1"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@click="method2"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5" y="432303"/>
            <a:ext cx="103539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podemos informar para 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diretiva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1894450"/>
            <a:ext cx="96024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O nome de um método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v-on:click=“nomeMetodo”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Uma expressão JavaScript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@dblclick=“alert(‘Hello World’)”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3) - Até mesmo não informar nada, se estivermos usando um modificador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@click.prevent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Argumentos Dinâmicos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07525" y="1359900"/>
            <a:ext cx="9602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Essa é uma novidade da versão 2.6 do Vue</a:t>
            </a:r>
            <a:endParaRPr b="1" sz="3500">
              <a:solidFill>
                <a:srgbClr val="41B8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2198700"/>
            <a:ext cx="9602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Agora também é possível informar os argumentos para a diretiva de maneira dinâmica, se baseando em uma propriedade da instância Vue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basta informar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[ ]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(chaves) no lugar de um argumento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v-on:[propriedade]=“metodo”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