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v-once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Exibir o valor de uma propriedade da instância Vue apenas </a:t>
            </a:r>
            <a:r>
              <a:rPr lang="pt-BR" sz="4800" u="sng">
                <a:latin typeface="Roboto Light"/>
                <a:ea typeface="Roboto Light"/>
                <a:cs typeface="Roboto Light"/>
                <a:sym typeface="Roboto Light"/>
              </a:rPr>
              <a:t>uma vez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v-once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Deixa o elemento estático, pode ajudar na performance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v-once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v-once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 tag que desejamos deixar estática (não espera parâmetros)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v-once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propriedade }}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&lt;/a&gt;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