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9a4a7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9a4a72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v-pre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11192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Desabilitar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compilação Vue no elemento em que for aplicado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v-pre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115845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deixa de funcionar no elemento específico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v-pre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Se desejarmos exibir as chaves de interpolação de variável no navegador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26900"/>
            <a:ext cx="96024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Se desejarmos aumentar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performance para renderizar nossa aplicação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v-pre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5123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a diretiva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v-pre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desabilitar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&lt;h2 v-pre&gt;{{ name }}&lt;/h2&gt;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0269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diretiva não espera nenhum argumento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exemplo acima irá imprimir no navegador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{{ name }}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