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Mono Medium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italic.fntdata"/><Relationship Id="rId14" Type="http://schemas.openxmlformats.org/officeDocument/2006/relationships/font" Target="fonts/RobotoMonoMedium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ff17e5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dff17e5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ff17e5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dff17e5c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ff17e5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dff17e5c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v-show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Define se uma tag deve ser exibida ou não com base em uma condição (condição simples ou expressão)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v-show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Qual sua função?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033850"/>
            <a:ext cx="96024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condição não for atendida, o elemento será ocultado na tela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v-show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512300"/>
            <a:ext cx="96024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condição dentro da tag com a diretiva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v-show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Exemplo: </a:t>
            </a:r>
            <a:r>
              <a:rPr i="1" lang="pt-BR" sz="4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v-show=“condicao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”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255500"/>
            <a:ext cx="96024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definir alguma propriedade dentro da instância Vue, para ser usada na condição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v-show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v-if vs v-show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1512300"/>
            <a:ext cx="9602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v-if -&gt; 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Insere ou remove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um elemento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3874500"/>
            <a:ext cx="96024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v-show -&gt; 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Exibe ou esconde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um elemento (Muda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propriedade CSS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display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da tag)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v-show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29675" y="432304"/>
            <a:ext cx="103539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Quando usar um ou outro?</a:t>
            </a:r>
            <a:endParaRPr sz="4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v-if</a:t>
            </a:r>
            <a:endParaRPr sz="4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525" y="1817100"/>
            <a:ext cx="96024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Mais lento. Exige mais do servidor pois sempre recria o elemento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4026900"/>
            <a:ext cx="96024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Use-o quando for improvável que 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condição de exibição mude constantemente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v-show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5" y="432304"/>
            <a:ext cx="103539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Quando usar um ou outro?</a:t>
            </a:r>
            <a:endParaRPr sz="4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v-show</a:t>
            </a:r>
            <a:endParaRPr sz="4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07525" y="1817100"/>
            <a:ext cx="9602400" cy="24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Mais leve. Exige do servidor para renderizar o elemento apenas da primeira vez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07525" y="4560300"/>
            <a:ext cx="96024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Use-o quando a condição de exibição mudar constantemente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