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RobotoMonoMedium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bcf32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dbcf329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v-slot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11192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Diretiva usada com componentes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v-slot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115845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Usada para inserir conteúdo em um componente, através da tag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&lt;template&gt;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v-slot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v-slot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elemento que desejamos adicionar conteúdo, junto com seu nome como argumento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v-slot:div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026900"/>
            <a:ext cx="96024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Essa diretiva possui uma forma abreviada de ser chamada, apenas informando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#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(hashtag) e o nome do slot que queremos definir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#footer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v-slot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Boas Práticas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359900"/>
            <a:ext cx="96024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importante manter um padrão quando chamarmos a forma abreviada das diretivas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2883900"/>
            <a:ext cx="96024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chamarmos uma forma abreviada, devemos usá-la sempre no contexto, mas não misturá-la com a forma convencional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Ex.: 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&lt;template v-slot:cabecalho&gt;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&lt;template #site&gt;</a:t>
            </a:r>
            <a:endParaRPr sz="1000">
              <a:solidFill>
                <a:srgbClr val="2973B7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