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v-text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Exibir o valor de uma propriedade da instância Vue no HTML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v-text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função das chaves duplas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propriedade }}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v-text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o nome da propriedade na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v-text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v-text=“propriedade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484100"/>
            <a:ext cx="9602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necessário criar uma propriedade com o mesmo nome na instância Vue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