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f6c8d738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f6c8d738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f6cd984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f6cd984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f6c8d73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f6c8d73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2aaf984f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2aaf984f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2aaf984f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2aaf984f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988025"/>
            <a:ext cx="8520600" cy="80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400">
                <a:latin typeface="Comic Sans MS"/>
                <a:ea typeface="Comic Sans MS"/>
                <a:cs typeface="Comic Sans MS"/>
                <a:sym typeface="Comic Sans MS"/>
              </a:rPr>
              <a:t>Python 101</a:t>
            </a:r>
            <a:endParaRPr sz="6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3900" y="315475"/>
            <a:ext cx="2041525" cy="20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988013"/>
            <a:ext cx="2095500" cy="29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1025" y="2769250"/>
            <a:ext cx="4004400" cy="21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875" y="328613"/>
            <a:ext cx="5048250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288" y="152400"/>
            <a:ext cx="7431422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/>
          <p:nvPr/>
        </p:nvSpPr>
        <p:spPr>
          <a:xfrm>
            <a:off x="5874200" y="642000"/>
            <a:ext cx="838500" cy="4503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6774425" y="738075"/>
            <a:ext cx="354900" cy="354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1925" y="2213946"/>
            <a:ext cx="2972075" cy="276220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187525" y="175775"/>
            <a:ext cx="59844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Comic Sans MS"/>
                <a:ea typeface="Comic Sans MS"/>
                <a:cs typeface="Comic Sans MS"/>
                <a:sym typeface="Comic Sans MS"/>
              </a:rPr>
              <a:t>Почему же всё таки Python?</a:t>
            </a:r>
            <a:endParaRPr sz="3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3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Comic Sans MS"/>
                <a:ea typeface="Comic Sans MS"/>
                <a:cs typeface="Comic Sans MS"/>
                <a:sym typeface="Comic Sans MS"/>
              </a:rPr>
              <a:t>(список </a:t>
            </a:r>
            <a:r>
              <a:rPr lang="en" sz="3300">
                <a:latin typeface="Comic Sans MS"/>
                <a:ea typeface="Comic Sans MS"/>
                <a:cs typeface="Comic Sans MS"/>
                <a:sym typeface="Comic Sans MS"/>
              </a:rPr>
              <a:t>не отсортирован</a:t>
            </a:r>
            <a:r>
              <a:rPr lang="en" sz="3300"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sz="3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Comic Sans MS"/>
              <a:buAutoNum type="arabicPeriod"/>
            </a:pPr>
            <a:r>
              <a:rPr lang="en" sz="3300">
                <a:latin typeface="Comic Sans MS"/>
                <a:ea typeface="Comic Sans MS"/>
                <a:cs typeface="Comic Sans MS"/>
                <a:sym typeface="Comic Sans MS"/>
              </a:rPr>
              <a:t>Универсальный швейцарский нож</a:t>
            </a:r>
            <a:endParaRPr sz="3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Comic Sans MS"/>
              <a:buAutoNum type="arabicPeriod"/>
            </a:pPr>
            <a:r>
              <a:rPr lang="en" sz="3300">
                <a:latin typeface="Comic Sans MS"/>
                <a:ea typeface="Comic Sans MS"/>
                <a:cs typeface="Comic Sans MS"/>
                <a:sym typeface="Comic Sans MS"/>
              </a:rPr>
              <a:t>Простой в освоении</a:t>
            </a:r>
            <a:endParaRPr sz="3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Comic Sans MS"/>
              <a:buAutoNum type="arabicPeriod"/>
            </a:pPr>
            <a:r>
              <a:rPr lang="en" sz="3300">
                <a:latin typeface="Comic Sans MS"/>
                <a:ea typeface="Comic Sans MS"/>
                <a:cs typeface="Comic Sans MS"/>
                <a:sym typeface="Comic Sans MS"/>
              </a:rPr>
              <a:t>Очень популярный</a:t>
            </a:r>
            <a:endParaRPr sz="3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Comic Sans MS"/>
              <a:buAutoNum type="arabicPeriod"/>
            </a:pPr>
            <a:r>
              <a:rPr lang="en" sz="3300">
                <a:latin typeface="Comic Sans MS"/>
                <a:ea typeface="Comic Sans MS"/>
                <a:cs typeface="Comic Sans MS"/>
                <a:sym typeface="Comic Sans MS"/>
              </a:rPr>
              <a:t>Применяется почти везде</a:t>
            </a:r>
            <a:endParaRPr sz="3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187525" y="175775"/>
            <a:ext cx="87291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Comic Sans MS"/>
                <a:ea typeface="Comic Sans MS"/>
                <a:cs typeface="Comic Sans MS"/>
                <a:sym typeface="Comic Sans MS"/>
              </a:rPr>
              <a:t>Чему Вас здесь научат </a:t>
            </a:r>
            <a:br>
              <a:rPr lang="en" sz="330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3300">
                <a:latin typeface="Comic Sans MS"/>
                <a:ea typeface="Comic Sans MS"/>
                <a:cs typeface="Comic Sans MS"/>
                <a:sym typeface="Comic Sans MS"/>
              </a:rPr>
              <a:t>(или краткий обзор курса):</a:t>
            </a:r>
            <a:endParaRPr sz="3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Comic Sans MS"/>
              <a:buAutoNum type="arabicPeriod"/>
            </a:pPr>
            <a:r>
              <a:rPr lang="en" sz="3300">
                <a:latin typeface="Comic Sans MS"/>
                <a:ea typeface="Comic Sans MS"/>
                <a:cs typeface="Comic Sans MS"/>
                <a:sym typeface="Comic Sans MS"/>
              </a:rPr>
              <a:t>Основы языка (от 1 строчки до 101)</a:t>
            </a:r>
            <a:endParaRPr sz="3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Comic Sans MS"/>
              <a:buAutoNum type="arabicPeriod"/>
            </a:pPr>
            <a:r>
              <a:rPr lang="en" sz="3300">
                <a:latin typeface="Comic Sans MS"/>
                <a:ea typeface="Comic Sans MS"/>
                <a:cs typeface="Comic Sans MS"/>
                <a:sym typeface="Comic Sans MS"/>
              </a:rPr>
              <a:t>Углубление в теорию и расширение знаний (страшные слова вроде ООП)</a:t>
            </a:r>
            <a:endParaRPr sz="3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Comic Sans MS"/>
              <a:buAutoNum type="arabicPeriod"/>
            </a:pPr>
            <a:r>
              <a:rPr lang="en" sz="3300">
                <a:latin typeface="Comic Sans MS"/>
                <a:ea typeface="Comic Sans MS"/>
                <a:cs typeface="Comic Sans MS"/>
                <a:sym typeface="Comic Sans MS"/>
              </a:rPr>
              <a:t>Применение знаний в полевых условиях (пока что не решили на каком фронте)</a:t>
            </a:r>
            <a:endParaRPr sz="3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187525" y="271900"/>
            <a:ext cx="5984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mic Sans MS"/>
                <a:ea typeface="Comic Sans MS"/>
                <a:cs typeface="Comic Sans MS"/>
                <a:sym typeface="Comic Sans MS"/>
              </a:rPr>
              <a:t>Преподаватель: Петер Ибрагимов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187525" y="872200"/>
            <a:ext cx="5984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mic Sans MS"/>
                <a:ea typeface="Comic Sans MS"/>
                <a:cs typeface="Comic Sans MS"/>
                <a:sym typeface="Comic Sans MS"/>
              </a:rPr>
              <a:t>@TeaDove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187525" y="1472500"/>
            <a:ext cx="5984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mic Sans MS"/>
                <a:ea typeface="Comic Sans MS"/>
                <a:cs typeface="Comic Sans MS"/>
                <a:sym typeface="Comic Sans MS"/>
              </a:rPr>
              <a:t>Продюсер</a:t>
            </a:r>
            <a:r>
              <a:rPr lang="en" sz="2700">
                <a:latin typeface="Comic Sans MS"/>
                <a:ea typeface="Comic Sans MS"/>
                <a:cs typeface="Comic Sans MS"/>
                <a:sym typeface="Comic Sans MS"/>
              </a:rPr>
              <a:t>: Артём Соседка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187525" y="2072800"/>
            <a:ext cx="5984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mic Sans MS"/>
                <a:ea typeface="Comic Sans MS"/>
                <a:cs typeface="Comic Sans MS"/>
                <a:sym typeface="Comic Sans MS"/>
              </a:rPr>
              <a:t>@sostema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6850" y="2538450"/>
            <a:ext cx="2667276" cy="2521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