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5" r:id="rId2"/>
    <p:sldId id="503" r:id="rId3"/>
    <p:sldId id="502" r:id="rId4"/>
  </p:sldIdLst>
  <p:sldSz cx="9144000" cy="6858000" type="screen4x3"/>
  <p:notesSz cx="7315200" cy="9601200"/>
  <p:photoAlbum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  <a:srgbClr val="00FF00"/>
    <a:srgbClr val="FFFFFF"/>
    <a:srgbClr val="339966"/>
    <a:srgbClr val="336600"/>
    <a:srgbClr val="000000"/>
    <a:srgbClr val="003300"/>
    <a:srgbClr val="FF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2150" autoAdjust="0"/>
  </p:normalViewPr>
  <p:slideViewPr>
    <p:cSldViewPr>
      <p:cViewPr varScale="1">
        <p:scale>
          <a:sx n="68" d="100"/>
          <a:sy n="68" d="100"/>
        </p:scale>
        <p:origin x="1452" y="7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1057BA3A-5CCF-45FD-9EEA-E44B419E275B}" type="datetime1">
              <a:rPr lang="en-US" smtClean="0"/>
              <a:t>5/2/2015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45FBC9C5-C6D5-42A5-8EC4-5C175F075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98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pPr>
              <a:defRPr/>
            </a:pPr>
            <a:fld id="{77D3D79E-3FC1-46AD-B85C-A8689021BF5C}" type="datetime1">
              <a:rPr lang="en-US" smtClean="0"/>
              <a:t>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pPr>
              <a:defRPr/>
            </a:pPr>
            <a:fld id="{97505D8E-826A-41AB-995E-B0AB0DD87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924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宋体" pitchFamily="2" charset="-122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DCAFE4-1A76-44E7-87C4-D0B6F3C4B3D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1F54DC7-9B1E-46C4-9285-8CF1A165761B}" type="datetime1">
              <a:rPr lang="en-US" smtClean="0"/>
              <a:t>5/2/2015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591-B64B-4D17-83ED-59C0324885C0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BDEFC-8659-48E2-85B9-36678047A8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CAB59-EB30-4669-9236-A14063CC7DCB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DCDCA-709F-4909-8770-60096E1E2E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684CC-52DD-4A53-90CF-0A5128D1D23F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C4F62-AC98-4614-A08A-66C77345C3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DE0C3-EB89-4263-A824-D70912CAF546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A6B99-C938-47EF-A2A6-BCF0C83855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0D27-B152-4852-BE58-122450912520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4C7FC-E0A6-498B-8A9E-8E9442B7B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01BD5-4819-4BEB-AF37-81B66A7282B5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5637B-47E6-4F76-BE3D-332FDF133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77B61-DC6D-48B8-B51C-64FAC62BFA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0ABDD-F8FD-466F-8D4F-4C67D1A081FF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ED14B-419D-4C71-A7D6-95DF29635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57E60-4561-4EAE-8082-93F026E8A7F2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0848C-45F3-4F6E-9203-D88FF12F2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D3654-5350-43F2-BCBD-08D766AA709E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D8433-A34B-47F1-AC9D-878E5A24F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2AA7C69F-B397-4A05-8B1A-E9BEC2B63347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EB9F20A-2D32-4A70-BA68-17E480C14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urav.shukla@colorado.edu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2400" dirty="0" smtClean="0"/>
              <a:t>ECEN 5613: Embedded Systems Design</a:t>
            </a:r>
            <a:endParaRPr lang="en-US" sz="2400" dirty="0"/>
          </a:p>
        </p:txBody>
      </p:sp>
      <p:sp>
        <p:nvSpPr>
          <p:cNvPr id="6148" name="Subtitle 2"/>
          <p:cNvSpPr>
            <a:spLocks noGrp="1"/>
          </p:cNvSpPr>
          <p:nvPr>
            <p:ph type="subTitle" idx="4294967295"/>
          </p:nvPr>
        </p:nvSpPr>
        <p:spPr>
          <a:xfrm>
            <a:off x="44740" y="3776664"/>
            <a:ext cx="6400800" cy="2438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600" dirty="0" smtClean="0"/>
          </a:p>
          <a:p>
            <a:pPr eaLnBrk="1" hangingPunct="1">
              <a:buFontTx/>
              <a:buNone/>
            </a:pPr>
            <a:endParaRPr lang="en-US" sz="1600" dirty="0"/>
          </a:p>
          <a:p>
            <a:pPr eaLnBrk="1" hangingPunct="1">
              <a:buFontTx/>
              <a:buNone/>
            </a:pPr>
            <a:r>
              <a:rPr lang="en-US" sz="1600" dirty="0" smtClean="0"/>
              <a:t>E-mail:</a:t>
            </a:r>
          </a:p>
          <a:p>
            <a:pPr eaLnBrk="1" hangingPunct="1">
              <a:buFontTx/>
              <a:buNone/>
            </a:pPr>
            <a:r>
              <a:rPr lang="en-US" sz="1600" u="sng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gaurav.shukla@colorado.edu</a:t>
            </a:r>
            <a:endParaRPr lang="en-US" sz="16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1600" u="sng" dirty="0" smtClean="0">
                <a:solidFill>
                  <a:schemeClr val="accent1">
                    <a:lumMod val="50000"/>
                  </a:schemeClr>
                </a:solidFill>
              </a:rPr>
              <a:t>tauseef.indikar@Colorado.edu</a:t>
            </a:r>
          </a:p>
          <a:p>
            <a:pPr eaLnBrk="1" hangingPunct="1">
              <a:buFontTx/>
              <a:buNone/>
            </a:pPr>
            <a:endParaRPr lang="en-US" sz="16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sz="1600" dirty="0" smtClean="0"/>
          </a:p>
        </p:txBody>
      </p:sp>
      <p:grpSp>
        <p:nvGrpSpPr>
          <p:cNvPr id="6149" name="Group 16"/>
          <p:cNvGrpSpPr>
            <a:grpSpLocks/>
          </p:cNvGrpSpPr>
          <p:nvPr/>
        </p:nvGrpSpPr>
        <p:grpSpPr bwMode="auto">
          <a:xfrm>
            <a:off x="0" y="6184900"/>
            <a:ext cx="9147175" cy="673100"/>
            <a:chOff x="0" y="6184232"/>
            <a:chExt cx="9146583" cy="673768"/>
          </a:xfrm>
        </p:grpSpPr>
        <p:grpSp>
          <p:nvGrpSpPr>
            <p:cNvPr id="6150" name="Group 15"/>
            <p:cNvGrpSpPr>
              <a:grpSpLocks/>
            </p:cNvGrpSpPr>
            <p:nvPr/>
          </p:nvGrpSpPr>
          <p:grpSpPr bwMode="auto">
            <a:xfrm>
              <a:off x="0" y="6184232"/>
              <a:ext cx="9144000" cy="673768"/>
              <a:chOff x="0" y="6184232"/>
              <a:chExt cx="9144000" cy="673768"/>
            </a:xfrm>
          </p:grpSpPr>
          <p:pic>
            <p:nvPicPr>
              <p:cNvPr id="6152" name="topback.gif"/>
              <p:cNvPicPr>
                <a:picLocks noChangeAspect="1"/>
              </p:cNvPicPr>
              <p:nvPr/>
            </p:nvPicPr>
            <p:blipFill>
              <a:blip r:embed="rId4" cstate="print"/>
              <a:srcRect r="48506"/>
              <a:stretch>
                <a:fillRect/>
              </a:stretch>
            </p:blipFill>
            <p:spPr bwMode="auto">
              <a:xfrm>
                <a:off x="0" y="6184232"/>
                <a:ext cx="9144000" cy="673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3" name="colorado.gif"/>
              <p:cNvPicPr>
                <a:picLocks noChangeAspect="1"/>
              </p:cNvPicPr>
              <p:nvPr/>
            </p:nvPicPr>
            <p:blipFill>
              <a:blip r:embed="rId5" cstate="print"/>
              <a:srcRect r="3397"/>
              <a:stretch>
                <a:fillRect/>
              </a:stretch>
            </p:blipFill>
            <p:spPr bwMode="auto">
              <a:xfrm>
                <a:off x="0" y="6185549"/>
                <a:ext cx="2438400" cy="460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154" name="eucb.gif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0" y="6648450"/>
                <a:ext cx="2524125" cy="209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151" name="newscenter.gif"/>
            <p:cNvPicPr>
              <a:picLocks noChangeAspect="1"/>
            </p:cNvPicPr>
            <p:nvPr/>
          </p:nvPicPr>
          <p:blipFill>
            <a:blip r:embed="rId7" cstate="print"/>
            <a:srcRect l="1485" r="31644"/>
            <a:stretch>
              <a:fillRect/>
            </a:stretch>
          </p:blipFill>
          <p:spPr bwMode="auto">
            <a:xfrm>
              <a:off x="7089183" y="6185115"/>
              <a:ext cx="2057400" cy="459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itle 1"/>
          <p:cNvSpPr txBox="1">
            <a:spLocks/>
          </p:cNvSpPr>
          <p:nvPr/>
        </p:nvSpPr>
        <p:spPr bwMode="auto">
          <a:xfrm>
            <a:off x="656492" y="1027114"/>
            <a:ext cx="7772400" cy="240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>
              <a:defRPr/>
            </a:pPr>
            <a:r>
              <a:rPr lang="en-US" sz="2800" dirty="0" smtClean="0"/>
              <a:t>MP3 Player and Wireless File Transfer</a:t>
            </a:r>
          </a:p>
          <a:p>
            <a:pPr lvl="0" algn="ctr" eaLnBrk="0" hangingPunct="0">
              <a:defRPr/>
            </a:pPr>
            <a:r>
              <a:rPr lang="en-US" sz="2800" dirty="0" smtClean="0"/>
              <a:t>using AT89C51RC2</a:t>
            </a:r>
          </a:p>
          <a:p>
            <a:pPr lvl="0" algn="ctr" eaLnBrk="0" hangingPunct="0">
              <a:defRPr/>
            </a:pPr>
            <a:endParaRPr lang="en-US" sz="2800" dirty="0" smtClean="0"/>
          </a:p>
          <a:p>
            <a:pPr lvl="0" algn="ctr" eaLnBrk="0" hangingPunct="0">
              <a:defRPr/>
            </a:pPr>
            <a:r>
              <a:rPr lang="en-US" sz="2400" dirty="0" smtClean="0"/>
              <a:t>- Gaurav Shukla and </a:t>
            </a:r>
            <a:r>
              <a:rPr lang="en-US" sz="2400" dirty="0" err="1" smtClean="0"/>
              <a:t>Tauseef</a:t>
            </a:r>
            <a:r>
              <a:rPr lang="en-US" sz="2400" dirty="0" smtClean="0"/>
              <a:t> </a:t>
            </a:r>
            <a:r>
              <a:rPr lang="en-US" sz="2400" dirty="0" err="1" smtClean="0"/>
              <a:t>Indikar</a:t>
            </a:r>
            <a:endParaRPr lang="en-US" sz="2400" dirty="0" smtClean="0"/>
          </a:p>
          <a:p>
            <a:pPr lvl="0" algn="ctr" eaLnBrk="0" hangingPunct="0">
              <a:defRPr/>
            </a:pPr>
            <a:endParaRPr lang="en-US" sz="2800" dirty="0" smtClean="0"/>
          </a:p>
          <a:p>
            <a:pPr algn="ctr" eaLnBrk="0" hangingPunct="0">
              <a:defRPr/>
            </a:pPr>
            <a:r>
              <a:rPr lang="en-US" sz="2400" dirty="0"/>
              <a:t>University of Colorado Boulder</a:t>
            </a:r>
          </a:p>
          <a:p>
            <a:pPr lvl="0" algn="ctr" eaLnBrk="0" hangingPunct="0"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400" dirty="0" smtClean="0"/>
              <a:t>Block Diagram of MP3 Player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AC2A00-2295-43F3-8DFC-7DF164F179CC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C4F62-AC98-4614-A08A-66C77345C3F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ECEN 5613 – Embedded Systems Design</a:t>
            </a:r>
            <a:endParaRPr lang="en-US" altLang="zh-CN" dirty="0"/>
          </a:p>
        </p:txBody>
      </p:sp>
      <p:sp>
        <p:nvSpPr>
          <p:cNvPr id="10" name="Flowchart: Process 9"/>
          <p:cNvSpPr/>
          <p:nvPr/>
        </p:nvSpPr>
        <p:spPr>
          <a:xfrm>
            <a:off x="847504" y="2280911"/>
            <a:ext cx="1632858" cy="91673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2845758" y="4130292"/>
            <a:ext cx="1908618" cy="1040204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MCU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6158079" y="1978758"/>
            <a:ext cx="1632858" cy="97184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2943807" y="1946178"/>
            <a:ext cx="2463284" cy="91253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DSP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6127142" y="4039544"/>
            <a:ext cx="1632858" cy="114205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4754376" y="4358730"/>
            <a:ext cx="1369097" cy="3922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3816439" y="2858710"/>
            <a:ext cx="514115" cy="12588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IIC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402162" y="2885585"/>
            <a:ext cx="7968" cy="123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7818399" y="2246674"/>
            <a:ext cx="693667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ction Button: Sound 18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8512066" y="2155701"/>
            <a:ext cx="551035" cy="508519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 Arrow 19"/>
          <p:cNvSpPr/>
          <p:nvPr/>
        </p:nvSpPr>
        <p:spPr>
          <a:xfrm rot="16200000">
            <a:off x="1243860" y="3204119"/>
            <a:ext cx="1577237" cy="1626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rtlCol="0" anchor="t" anchorCtr="0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MAPPED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453816" y="2039947"/>
            <a:ext cx="721129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Flowchart: Off-page Connector 21"/>
          <p:cNvSpPr/>
          <p:nvPr/>
        </p:nvSpPr>
        <p:spPr>
          <a:xfrm>
            <a:off x="3868174" y="1545754"/>
            <a:ext cx="690467" cy="353889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54319" y="3029270"/>
            <a:ext cx="329442" cy="904169"/>
          </a:xfrm>
          <a:prstGeom prst="rect">
            <a:avLst/>
          </a:prstGeom>
          <a:noFill/>
        </p:spPr>
        <p:txBody>
          <a:bodyPr vert="vert270" wrap="square" rtlCol="0">
            <a:no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BITSTREAM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CONTOL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36950" y="2739825"/>
            <a:ext cx="721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8422" y="2490823"/>
            <a:ext cx="635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CLOCK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0800000">
            <a:off x="2938151" y="5181600"/>
            <a:ext cx="485192" cy="944467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Flowchart: Off-page Connector 24"/>
          <p:cNvSpPr/>
          <p:nvPr/>
        </p:nvSpPr>
        <p:spPr>
          <a:xfrm>
            <a:off x="4018208" y="5224567"/>
            <a:ext cx="540433" cy="974123"/>
          </a:xfrm>
          <a:prstGeom prst="flowChartOffpage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XBee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4968927" y="2858710"/>
            <a:ext cx="514115" cy="15865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034D3-EC72-4B2D-8104-92D1903A35A7}" type="datetime1">
              <a:rPr lang="en-US" altLang="zh-CN" smtClean="0"/>
              <a:t>5/2/2015</a:t>
            </a:fld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C4F62-AC98-4614-A08A-66C77345C3F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ECEN 5613 – Embedded Systems Design</a:t>
            </a:r>
            <a:endParaRPr lang="en-US" altLang="zh-CN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0151"/>
            <a:ext cx="8229600" cy="1143000"/>
          </a:xfrm>
        </p:spPr>
        <p:txBody>
          <a:bodyPr/>
          <a:lstStyle/>
          <a:p>
            <a:r>
              <a:rPr lang="en-US" sz="2600" dirty="0" smtClean="0"/>
              <a:t>Hardware</a:t>
            </a:r>
            <a:endParaRPr lang="en-US" sz="26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r>
              <a:rPr lang="en-US" sz="2200" dirty="0" smtClean="0"/>
              <a:t>MP3 Decoder STA013 </a:t>
            </a:r>
          </a:p>
          <a:p>
            <a:r>
              <a:rPr lang="en-US" sz="2200" dirty="0" smtClean="0"/>
              <a:t>DAC CS4334 + Headphones Circuitry</a:t>
            </a:r>
          </a:p>
          <a:p>
            <a:r>
              <a:rPr lang="en-US" sz="2200" dirty="0" smtClean="0"/>
              <a:t>SD Memory Card and SPI Reader</a:t>
            </a:r>
          </a:p>
          <a:p>
            <a:r>
              <a:rPr lang="en-US" sz="2200" dirty="0" smtClean="0"/>
              <a:t>Real Time Clock</a:t>
            </a:r>
          </a:p>
          <a:p>
            <a:r>
              <a:rPr lang="en-US" sz="2200" dirty="0" smtClean="0"/>
              <a:t>Zig Bee Module</a:t>
            </a:r>
          </a:p>
          <a:p>
            <a:endParaRPr lang="en-US" sz="2600" dirty="0" smtClean="0"/>
          </a:p>
          <a:p>
            <a:pPr marL="0" indent="0" algn="ctr">
              <a:buNone/>
            </a:pPr>
            <a:r>
              <a:rPr lang="en-US" sz="2600" dirty="0" smtClean="0"/>
              <a:t>Software</a:t>
            </a:r>
          </a:p>
          <a:p>
            <a:r>
              <a:rPr lang="en-US" sz="2200" dirty="0" smtClean="0"/>
              <a:t>FAT 16 and FAT </a:t>
            </a:r>
            <a:r>
              <a:rPr lang="en-US" sz="2200" dirty="0"/>
              <a:t>32 modified </a:t>
            </a:r>
            <a:r>
              <a:rPr lang="en-US" sz="2200" dirty="0" smtClean="0"/>
              <a:t>libraries for FAST mp3 transfer</a:t>
            </a:r>
          </a:p>
          <a:p>
            <a:r>
              <a:rPr lang="en-US" sz="2200" dirty="0" smtClean="0"/>
              <a:t>File selection – </a:t>
            </a:r>
          </a:p>
          <a:p>
            <a:pPr lvl="1"/>
            <a:r>
              <a:rPr lang="en-US" sz="1800" dirty="0" smtClean="0"/>
              <a:t>Play option for MP3 files</a:t>
            </a:r>
          </a:p>
          <a:p>
            <a:pPr lvl="1"/>
            <a:r>
              <a:rPr lang="en-US" sz="1800" dirty="0" smtClean="0"/>
              <a:t>Send option for TXT files over </a:t>
            </a:r>
            <a:r>
              <a:rPr lang="en-US" sz="1800" dirty="0" err="1" smtClean="0"/>
              <a:t>XBee</a:t>
            </a:r>
            <a:endParaRPr lang="en-US" sz="1800" dirty="0" smtClean="0"/>
          </a:p>
          <a:p>
            <a:r>
              <a:rPr lang="en-US" sz="2200" dirty="0" smtClean="0"/>
              <a:t>RTC over I2C interface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42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54964</TotalTime>
  <Words>119</Words>
  <Application>Microsoft Office PowerPoint</Application>
  <PresentationFormat>On-screen Show (4:3)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Times New Roman</vt:lpstr>
      <vt:lpstr>Default Design</vt:lpstr>
      <vt:lpstr>ECEN 5613: Embedded Systems Design</vt:lpstr>
      <vt:lpstr>Block Diagram of MP3 Player</vt:lpstr>
      <vt:lpstr>Hardware</vt:lpstr>
    </vt:vector>
  </TitlesOfParts>
  <Company>Ira A. Fulton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Peng</dc:creator>
  <cp:lastModifiedBy>Gaurav Shukla</cp:lastModifiedBy>
  <cp:revision>536</cp:revision>
  <dcterms:created xsi:type="dcterms:W3CDTF">2005-01-11T01:26:04Z</dcterms:created>
  <dcterms:modified xsi:type="dcterms:W3CDTF">2015-05-02T21:31:47Z</dcterms:modified>
</cp:coreProperties>
</file>