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57" r:id="rId5"/>
    <p:sldId id="261" r:id="rId6"/>
    <p:sldId id="263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8BF59E-BF08-43E7-999A-45094E5E2F06}">
          <p14:sldIdLst>
            <p14:sldId id="256"/>
            <p14:sldId id="259"/>
            <p14:sldId id="258"/>
            <p14:sldId id="257"/>
            <p14:sldId id="261"/>
            <p14:sldId id="263"/>
            <p14:sldId id="262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47BEC-AE13-43B0-8B57-C65594A95C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25DBD1-40D6-498A-8E5C-4DEF35C116E1}">
      <dgm:prSet phldrT="[Text]"/>
      <dgm:spPr/>
      <dgm:t>
        <a:bodyPr/>
        <a:lstStyle/>
        <a:p>
          <a:r>
            <a:rPr lang="en-US" dirty="0" smtClean="0"/>
            <a:t>Week 1</a:t>
          </a:r>
          <a:endParaRPr lang="en-US" dirty="0"/>
        </a:p>
      </dgm:t>
    </dgm:pt>
    <dgm:pt modelId="{3931CD68-0218-4EDE-84BD-4CF9845DDF0A}" type="parTrans" cxnId="{54F0499D-04C7-483C-8362-32DFE5D2C610}">
      <dgm:prSet/>
      <dgm:spPr/>
      <dgm:t>
        <a:bodyPr/>
        <a:lstStyle/>
        <a:p>
          <a:endParaRPr lang="en-US"/>
        </a:p>
      </dgm:t>
    </dgm:pt>
    <dgm:pt modelId="{A6C88797-9D88-44F4-805A-8E0110E76681}" type="sibTrans" cxnId="{54F0499D-04C7-483C-8362-32DFE5D2C610}">
      <dgm:prSet/>
      <dgm:spPr/>
      <dgm:t>
        <a:bodyPr/>
        <a:lstStyle/>
        <a:p>
          <a:endParaRPr lang="en-US"/>
        </a:p>
      </dgm:t>
    </dgm:pt>
    <dgm:pt modelId="{30DEB632-3929-43F4-905D-5BA29562327B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Complete LCD H/W &amp; Drivers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A3D6C09-9B48-487A-B0F9-AF333676C433}" type="parTrans" cxnId="{C610DFBD-9D14-4206-A3E6-D8D827A92F87}">
      <dgm:prSet/>
      <dgm:spPr/>
      <dgm:t>
        <a:bodyPr/>
        <a:lstStyle/>
        <a:p>
          <a:endParaRPr lang="en-US"/>
        </a:p>
      </dgm:t>
    </dgm:pt>
    <dgm:pt modelId="{015A4DFE-A512-443C-82FD-BCED52E8F8E6}" type="sibTrans" cxnId="{C610DFBD-9D14-4206-A3E6-D8D827A92F87}">
      <dgm:prSet/>
      <dgm:spPr/>
      <dgm:t>
        <a:bodyPr/>
        <a:lstStyle/>
        <a:p>
          <a:endParaRPr lang="en-US"/>
        </a:p>
      </dgm:t>
    </dgm:pt>
    <dgm:pt modelId="{3ED130D0-9285-48C3-B390-B7401621B1C3}">
      <dgm:prSet phldrT="[Text]"/>
      <dgm:spPr/>
      <dgm:t>
        <a:bodyPr/>
        <a:lstStyle/>
        <a:p>
          <a:r>
            <a:rPr lang="en-US" dirty="0" smtClean="0"/>
            <a:t>Week 2</a:t>
          </a:r>
          <a:endParaRPr lang="en-US" dirty="0"/>
        </a:p>
      </dgm:t>
    </dgm:pt>
    <dgm:pt modelId="{F62B5A49-9E01-4A72-8B11-8BD3B9C2923D}" type="parTrans" cxnId="{30918DD5-009E-4543-B9D9-1ED899E616E9}">
      <dgm:prSet/>
      <dgm:spPr/>
      <dgm:t>
        <a:bodyPr/>
        <a:lstStyle/>
        <a:p>
          <a:endParaRPr lang="en-US"/>
        </a:p>
      </dgm:t>
    </dgm:pt>
    <dgm:pt modelId="{125E4655-C99A-4DBC-BC08-42EFD81E6CAE}" type="sibTrans" cxnId="{30918DD5-009E-4543-B9D9-1ED899E616E9}">
      <dgm:prSet/>
      <dgm:spPr/>
      <dgm:t>
        <a:bodyPr/>
        <a:lstStyle/>
        <a:p>
          <a:endParaRPr lang="en-US"/>
        </a:p>
      </dgm:t>
    </dgm:pt>
    <dgm:pt modelId="{2EAD64BE-DC73-4D98-8199-474C710237FA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Complete FAT32 Drivers and File interfacing.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54B7966-0362-43AF-AD3B-F971A52A9F43}" type="parTrans" cxnId="{E71E35F7-4C16-464E-9034-2C07CF217EBE}">
      <dgm:prSet/>
      <dgm:spPr/>
      <dgm:t>
        <a:bodyPr/>
        <a:lstStyle/>
        <a:p>
          <a:endParaRPr lang="en-US"/>
        </a:p>
      </dgm:t>
    </dgm:pt>
    <dgm:pt modelId="{C7E2F87C-47A9-49CF-8D5A-92E43395CBFE}" type="sibTrans" cxnId="{E71E35F7-4C16-464E-9034-2C07CF217EBE}">
      <dgm:prSet/>
      <dgm:spPr/>
      <dgm:t>
        <a:bodyPr/>
        <a:lstStyle/>
        <a:p>
          <a:endParaRPr lang="en-US"/>
        </a:p>
      </dgm:t>
    </dgm:pt>
    <dgm:pt modelId="{2D9541B1-2DBD-4A61-8B75-6DE3A0C8006A}">
      <dgm:prSet phldrT="[Text]"/>
      <dgm:spPr/>
      <dgm:t>
        <a:bodyPr/>
        <a:lstStyle/>
        <a:p>
          <a:r>
            <a:rPr lang="en-US" dirty="0" smtClean="0"/>
            <a:t>Week 3</a:t>
          </a:r>
          <a:endParaRPr lang="en-US" dirty="0"/>
        </a:p>
      </dgm:t>
    </dgm:pt>
    <dgm:pt modelId="{F6DC8643-E885-4E92-A416-63A4CEC71C69}" type="parTrans" cxnId="{AE5246C2-4814-4151-B3BA-AB84450C57FC}">
      <dgm:prSet/>
      <dgm:spPr/>
      <dgm:t>
        <a:bodyPr/>
        <a:lstStyle/>
        <a:p>
          <a:endParaRPr lang="en-US"/>
        </a:p>
      </dgm:t>
    </dgm:pt>
    <dgm:pt modelId="{4DDB00AC-8568-47F1-95DD-1E1D4DFBE418}" type="sibTrans" cxnId="{AE5246C2-4814-4151-B3BA-AB84450C57FC}">
      <dgm:prSet/>
      <dgm:spPr/>
      <dgm:t>
        <a:bodyPr/>
        <a:lstStyle/>
        <a:p>
          <a:endParaRPr lang="en-US"/>
        </a:p>
      </dgm:t>
    </dgm:pt>
    <dgm:pt modelId="{C0376621-8FE7-4C7D-A22F-4D6E4F04C465}">
      <dgm:prSet phldrT="[Text]"/>
      <dgm:spPr/>
      <dgm:t>
        <a:bodyPr/>
        <a:lstStyle/>
        <a:p>
          <a:r>
            <a:rPr lang="en-US" dirty="0" smtClean="0"/>
            <a:t>Week 4</a:t>
          </a:r>
          <a:endParaRPr lang="en-US" dirty="0"/>
        </a:p>
      </dgm:t>
    </dgm:pt>
    <dgm:pt modelId="{7F601929-F990-42A0-AF4B-4A37C5B05551}" type="parTrans" cxnId="{B10566DE-C255-4B88-9F8B-9A5DC5A48E59}">
      <dgm:prSet/>
      <dgm:spPr/>
      <dgm:t>
        <a:bodyPr/>
        <a:lstStyle/>
        <a:p>
          <a:endParaRPr lang="en-US"/>
        </a:p>
      </dgm:t>
    </dgm:pt>
    <dgm:pt modelId="{E8CB190F-0E04-48D6-8D58-CD57BEAE2E0B}" type="sibTrans" cxnId="{B10566DE-C255-4B88-9F8B-9A5DC5A48E59}">
      <dgm:prSet/>
      <dgm:spPr/>
      <dgm:t>
        <a:bodyPr/>
        <a:lstStyle/>
        <a:p>
          <a:endParaRPr lang="en-US"/>
        </a:p>
      </dgm:t>
    </dgm:pt>
    <dgm:pt modelId="{061D965B-B419-4E84-82ED-D3729C827C7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Complete DSP and DAC H/W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E55D4CF-FF47-4C28-A675-1A849C3767F5}" type="parTrans" cxnId="{6897D346-2B4C-47C3-AA49-E5626B73031F}">
      <dgm:prSet/>
      <dgm:spPr/>
      <dgm:t>
        <a:bodyPr/>
        <a:lstStyle/>
        <a:p>
          <a:endParaRPr lang="en-US"/>
        </a:p>
      </dgm:t>
    </dgm:pt>
    <dgm:pt modelId="{2B992B1E-B345-4D87-AA07-6286FD1F7A3B}" type="sibTrans" cxnId="{6897D346-2B4C-47C3-AA49-E5626B73031F}">
      <dgm:prSet/>
      <dgm:spPr/>
      <dgm:t>
        <a:bodyPr/>
        <a:lstStyle/>
        <a:p>
          <a:endParaRPr lang="en-US"/>
        </a:p>
      </dgm:t>
    </dgm:pt>
    <dgm:pt modelId="{5786D92B-A671-449F-8A3E-ABC5E2A88D17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Complete S/W for DSP </a:t>
          </a:r>
          <a:r>
            <a:rPr lang="en-US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bitstreaming</a:t>
          </a:r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 of MPEG file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3F9A97E-7568-4E42-AB48-C741F0329FFF}" type="parTrans" cxnId="{F45D2C44-482D-4D1D-BA53-4A7C59805B44}">
      <dgm:prSet/>
      <dgm:spPr/>
      <dgm:t>
        <a:bodyPr/>
        <a:lstStyle/>
        <a:p>
          <a:endParaRPr lang="en-US"/>
        </a:p>
      </dgm:t>
    </dgm:pt>
    <dgm:pt modelId="{A28F6977-879E-451C-B554-60F91F73F225}" type="sibTrans" cxnId="{F45D2C44-482D-4D1D-BA53-4A7C59805B44}">
      <dgm:prSet/>
      <dgm:spPr/>
      <dgm:t>
        <a:bodyPr/>
        <a:lstStyle/>
        <a:p>
          <a:endParaRPr lang="en-US"/>
        </a:p>
      </dgm:t>
    </dgm:pt>
    <dgm:pt modelId="{D6266EB1-CCDC-4581-A883-6C5F2FF0983C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Complete Memory Card H/W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B3AA642-E9D0-464E-9A97-CA3D29071B21}" type="parTrans" cxnId="{C56C8DE3-D93C-4097-A5E5-74861C8DBA37}">
      <dgm:prSet/>
      <dgm:spPr/>
      <dgm:t>
        <a:bodyPr/>
        <a:lstStyle/>
        <a:p>
          <a:endParaRPr lang="en-US"/>
        </a:p>
      </dgm:t>
    </dgm:pt>
    <dgm:pt modelId="{6DE38C58-D53B-4D03-A849-7086AE7B3153}" type="sibTrans" cxnId="{C56C8DE3-D93C-4097-A5E5-74861C8DBA37}">
      <dgm:prSet/>
      <dgm:spPr/>
      <dgm:t>
        <a:bodyPr/>
        <a:lstStyle/>
        <a:p>
          <a:endParaRPr lang="en-US"/>
        </a:p>
      </dgm:t>
    </dgm:pt>
    <dgm:pt modelId="{FDFBD2A3-4967-446D-A2E3-0AFFEC561E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Complete I2C interfacing with DSP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3797550-3530-4CFD-A958-A439EE94626F}" type="parTrans" cxnId="{1ABCB6FD-5457-49B7-94DF-CF9D741870B6}">
      <dgm:prSet/>
      <dgm:spPr/>
      <dgm:t>
        <a:bodyPr/>
        <a:lstStyle/>
        <a:p>
          <a:endParaRPr lang="en-US"/>
        </a:p>
      </dgm:t>
    </dgm:pt>
    <dgm:pt modelId="{6A3DA5C4-ADA4-4C0E-B648-FBB9C7C2C1D7}" type="sibTrans" cxnId="{1ABCB6FD-5457-49B7-94DF-CF9D741870B6}">
      <dgm:prSet/>
      <dgm:spPr/>
      <dgm:t>
        <a:bodyPr/>
        <a:lstStyle/>
        <a:p>
          <a:endParaRPr lang="en-US"/>
        </a:p>
      </dgm:t>
    </dgm:pt>
    <dgm:pt modelId="{6B7E51BF-981E-4AC6-B0E8-56A07A507A1E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Start on DSP and DAC H/W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1751794-CF5E-4011-B3D1-9F2EF34C3FAF}" type="parTrans" cxnId="{1FA317B3-1D66-4EFB-B367-EAE7CE700DB3}">
      <dgm:prSet/>
      <dgm:spPr/>
      <dgm:t>
        <a:bodyPr/>
        <a:lstStyle/>
        <a:p>
          <a:endParaRPr lang="en-US"/>
        </a:p>
      </dgm:t>
    </dgm:pt>
    <dgm:pt modelId="{EE6415C9-C35A-4872-94F6-250F656AC6E1}" type="sibTrans" cxnId="{1FA317B3-1D66-4EFB-B367-EAE7CE700DB3}">
      <dgm:prSet/>
      <dgm:spPr/>
      <dgm:t>
        <a:bodyPr/>
        <a:lstStyle/>
        <a:p>
          <a:endParaRPr lang="en-US"/>
        </a:p>
      </dgm:t>
    </dgm:pt>
    <dgm:pt modelId="{C397363C-C856-405C-A023-85BD5490652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Complete Volume control and Display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5D4FBB6-5293-447F-A4DF-669358F612E4}" type="parTrans" cxnId="{26392A16-45D8-4C18-B596-BCE841BF956E}">
      <dgm:prSet/>
      <dgm:spPr/>
      <dgm:t>
        <a:bodyPr/>
        <a:lstStyle/>
        <a:p>
          <a:endParaRPr lang="en-US"/>
        </a:p>
      </dgm:t>
    </dgm:pt>
    <dgm:pt modelId="{6DE268C9-2FB8-41E2-A174-07EDA3388C9E}" type="sibTrans" cxnId="{26392A16-45D8-4C18-B596-BCE841BF956E}">
      <dgm:prSet/>
      <dgm:spPr/>
      <dgm:t>
        <a:bodyPr/>
        <a:lstStyle/>
        <a:p>
          <a:endParaRPr lang="en-US"/>
        </a:p>
      </dgm:t>
    </dgm:pt>
    <dgm:pt modelId="{EC8C2191-5240-4BDF-9788-3A57FB675C03}" type="pres">
      <dgm:prSet presAssocID="{97747BEC-AE13-43B0-8B57-C65594A95C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DCBC83-23CC-4A27-A06E-B56F57BC57EF}" type="pres">
      <dgm:prSet presAssocID="{9A25DBD1-40D6-498A-8E5C-4DEF35C116E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D0B1E-73B8-4874-9360-8AB9FB3EB65E}" type="pres">
      <dgm:prSet presAssocID="{9A25DBD1-40D6-498A-8E5C-4DEF35C116E1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081ED-187A-4EE2-B2A0-E7EB20C97002}" type="pres">
      <dgm:prSet presAssocID="{3ED130D0-9285-48C3-B390-B7401621B1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EB0BF-8A90-4264-974B-92FA71B6D1BC}" type="pres">
      <dgm:prSet presAssocID="{3ED130D0-9285-48C3-B390-B7401621B1C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CE00C-DBF1-48B6-A1FC-A0404AE93480}" type="pres">
      <dgm:prSet presAssocID="{2D9541B1-2DBD-4A61-8B75-6DE3A0C8006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91AA0-BF35-466D-B7EB-28B73D436553}" type="pres">
      <dgm:prSet presAssocID="{2D9541B1-2DBD-4A61-8B75-6DE3A0C8006A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DCA7B-2CC7-4172-B73D-769CAAD14E4C}" type="pres">
      <dgm:prSet presAssocID="{C0376621-8FE7-4C7D-A22F-4D6E4F04C46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78E03-3186-4118-B7DD-A575534CFBCB}" type="pres">
      <dgm:prSet presAssocID="{C0376621-8FE7-4C7D-A22F-4D6E4F04C46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BCB6FD-5457-49B7-94DF-CF9D741870B6}" srcId="{2D9541B1-2DBD-4A61-8B75-6DE3A0C8006A}" destId="{FDFBD2A3-4967-446D-A2E3-0AFFEC561EDD}" srcOrd="1" destOrd="0" parTransId="{13797550-3530-4CFD-A958-A439EE94626F}" sibTransId="{6A3DA5C4-ADA4-4C0E-B648-FBB9C7C2C1D7}"/>
    <dgm:cxn modelId="{E71E35F7-4C16-464E-9034-2C07CF217EBE}" srcId="{3ED130D0-9285-48C3-B390-B7401621B1C3}" destId="{2EAD64BE-DC73-4D98-8199-474C710237FA}" srcOrd="0" destOrd="0" parTransId="{854B7966-0362-43AF-AD3B-F971A52A9F43}" sibTransId="{C7E2F87C-47A9-49CF-8D5A-92E43395CBFE}"/>
    <dgm:cxn modelId="{BD869622-3E9B-400F-8584-8024A5BBB31C}" type="presOf" srcId="{2D9541B1-2DBD-4A61-8B75-6DE3A0C8006A}" destId="{11ECE00C-DBF1-48B6-A1FC-A0404AE93480}" srcOrd="0" destOrd="0" presId="urn:microsoft.com/office/officeart/2005/8/layout/vList2"/>
    <dgm:cxn modelId="{C56C8DE3-D93C-4097-A5E5-74861C8DBA37}" srcId="{9A25DBD1-40D6-498A-8E5C-4DEF35C116E1}" destId="{D6266EB1-CCDC-4581-A883-6C5F2FF0983C}" srcOrd="1" destOrd="0" parTransId="{7B3AA642-E9D0-464E-9A97-CA3D29071B21}" sibTransId="{6DE38C58-D53B-4D03-A849-7086AE7B3153}"/>
    <dgm:cxn modelId="{A77631EF-81A5-41E1-BE50-1D452A100457}" type="presOf" srcId="{3ED130D0-9285-48C3-B390-B7401621B1C3}" destId="{C1B081ED-187A-4EE2-B2A0-E7EB20C97002}" srcOrd="0" destOrd="0" presId="urn:microsoft.com/office/officeart/2005/8/layout/vList2"/>
    <dgm:cxn modelId="{DBE263C5-8E46-427A-8B1B-6EBA4579F88B}" type="presOf" srcId="{30DEB632-3929-43F4-905D-5BA29562327B}" destId="{285D0B1E-73B8-4874-9360-8AB9FB3EB65E}" srcOrd="0" destOrd="0" presId="urn:microsoft.com/office/officeart/2005/8/layout/vList2"/>
    <dgm:cxn modelId="{A14FB7EC-FFE3-4888-A8CB-CA91C7BD8444}" type="presOf" srcId="{2EAD64BE-DC73-4D98-8199-474C710237FA}" destId="{A5AEB0BF-8A90-4264-974B-92FA71B6D1BC}" srcOrd="0" destOrd="0" presId="urn:microsoft.com/office/officeart/2005/8/layout/vList2"/>
    <dgm:cxn modelId="{AA1ED200-3143-4B38-BBBF-8AA7227CD9D3}" type="presOf" srcId="{9A25DBD1-40D6-498A-8E5C-4DEF35C116E1}" destId="{F6DCBC83-23CC-4A27-A06E-B56F57BC57EF}" srcOrd="0" destOrd="0" presId="urn:microsoft.com/office/officeart/2005/8/layout/vList2"/>
    <dgm:cxn modelId="{1FA317B3-1D66-4EFB-B367-EAE7CE700DB3}" srcId="{3ED130D0-9285-48C3-B390-B7401621B1C3}" destId="{6B7E51BF-981E-4AC6-B0E8-56A07A507A1E}" srcOrd="1" destOrd="0" parTransId="{C1751794-CF5E-4011-B3D1-9F2EF34C3FAF}" sibTransId="{EE6415C9-C35A-4872-94F6-250F656AC6E1}"/>
    <dgm:cxn modelId="{9DF32171-5978-4F2F-9CB4-21408C3D4E07}" type="presOf" srcId="{061D965B-B419-4E84-82ED-D3729C827C71}" destId="{56D91AA0-BF35-466D-B7EB-28B73D436553}" srcOrd="0" destOrd="0" presId="urn:microsoft.com/office/officeart/2005/8/layout/vList2"/>
    <dgm:cxn modelId="{64105C27-1CDE-4149-A969-F8EF968B103D}" type="presOf" srcId="{97747BEC-AE13-43B0-8B57-C65594A95CD7}" destId="{EC8C2191-5240-4BDF-9788-3A57FB675C03}" srcOrd="0" destOrd="0" presId="urn:microsoft.com/office/officeart/2005/8/layout/vList2"/>
    <dgm:cxn modelId="{6897D346-2B4C-47C3-AA49-E5626B73031F}" srcId="{2D9541B1-2DBD-4A61-8B75-6DE3A0C8006A}" destId="{061D965B-B419-4E84-82ED-D3729C827C71}" srcOrd="0" destOrd="0" parTransId="{6E55D4CF-FF47-4C28-A675-1A849C3767F5}" sibTransId="{2B992B1E-B345-4D87-AA07-6286FD1F7A3B}"/>
    <dgm:cxn modelId="{AE5246C2-4814-4151-B3BA-AB84450C57FC}" srcId="{97747BEC-AE13-43B0-8B57-C65594A95CD7}" destId="{2D9541B1-2DBD-4A61-8B75-6DE3A0C8006A}" srcOrd="2" destOrd="0" parTransId="{F6DC8643-E885-4E92-A416-63A4CEC71C69}" sibTransId="{4DDB00AC-8568-47F1-95DD-1E1D4DFBE418}"/>
    <dgm:cxn modelId="{7404C2CD-D61E-4DC2-929D-34412B1BAD06}" type="presOf" srcId="{C397363C-C856-405C-A023-85BD5490652D}" destId="{9E978E03-3186-4118-B7DD-A575534CFBCB}" srcOrd="0" destOrd="1" presId="urn:microsoft.com/office/officeart/2005/8/layout/vList2"/>
    <dgm:cxn modelId="{C610DFBD-9D14-4206-A3E6-D8D827A92F87}" srcId="{9A25DBD1-40D6-498A-8E5C-4DEF35C116E1}" destId="{30DEB632-3929-43F4-905D-5BA29562327B}" srcOrd="0" destOrd="0" parTransId="{5A3D6C09-9B48-487A-B0F9-AF333676C433}" sibTransId="{015A4DFE-A512-443C-82FD-BCED52E8F8E6}"/>
    <dgm:cxn modelId="{205BF6C6-5CC5-4E94-9A61-1A6C33575FE1}" type="presOf" srcId="{D6266EB1-CCDC-4581-A883-6C5F2FF0983C}" destId="{285D0B1E-73B8-4874-9360-8AB9FB3EB65E}" srcOrd="0" destOrd="1" presId="urn:microsoft.com/office/officeart/2005/8/layout/vList2"/>
    <dgm:cxn modelId="{EBFD8FC3-B3EC-4582-81C3-AD3F6C8C5AD3}" type="presOf" srcId="{5786D92B-A671-449F-8A3E-ABC5E2A88D17}" destId="{9E978E03-3186-4118-B7DD-A575534CFBCB}" srcOrd="0" destOrd="0" presId="urn:microsoft.com/office/officeart/2005/8/layout/vList2"/>
    <dgm:cxn modelId="{F45D2C44-482D-4D1D-BA53-4A7C59805B44}" srcId="{C0376621-8FE7-4C7D-A22F-4D6E4F04C465}" destId="{5786D92B-A671-449F-8A3E-ABC5E2A88D17}" srcOrd="0" destOrd="0" parTransId="{03F9A97E-7568-4E42-AB48-C741F0329FFF}" sibTransId="{A28F6977-879E-451C-B554-60F91F73F225}"/>
    <dgm:cxn modelId="{26392A16-45D8-4C18-B596-BCE841BF956E}" srcId="{C0376621-8FE7-4C7D-A22F-4D6E4F04C465}" destId="{C397363C-C856-405C-A023-85BD5490652D}" srcOrd="1" destOrd="0" parTransId="{15D4FBB6-5293-447F-A4DF-669358F612E4}" sibTransId="{6DE268C9-2FB8-41E2-A174-07EDA3388C9E}"/>
    <dgm:cxn modelId="{1125A68C-5F04-43EF-A3B4-015D860A66C7}" type="presOf" srcId="{6B7E51BF-981E-4AC6-B0E8-56A07A507A1E}" destId="{A5AEB0BF-8A90-4264-974B-92FA71B6D1BC}" srcOrd="0" destOrd="1" presId="urn:microsoft.com/office/officeart/2005/8/layout/vList2"/>
    <dgm:cxn modelId="{CC9A60AA-1780-4726-AE42-763E2BF05684}" type="presOf" srcId="{FDFBD2A3-4967-446D-A2E3-0AFFEC561EDD}" destId="{56D91AA0-BF35-466D-B7EB-28B73D436553}" srcOrd="0" destOrd="1" presId="urn:microsoft.com/office/officeart/2005/8/layout/vList2"/>
    <dgm:cxn modelId="{30918DD5-009E-4543-B9D9-1ED899E616E9}" srcId="{97747BEC-AE13-43B0-8B57-C65594A95CD7}" destId="{3ED130D0-9285-48C3-B390-B7401621B1C3}" srcOrd="1" destOrd="0" parTransId="{F62B5A49-9E01-4A72-8B11-8BD3B9C2923D}" sibTransId="{125E4655-C99A-4DBC-BC08-42EFD81E6CAE}"/>
    <dgm:cxn modelId="{54F0499D-04C7-483C-8362-32DFE5D2C610}" srcId="{97747BEC-AE13-43B0-8B57-C65594A95CD7}" destId="{9A25DBD1-40D6-498A-8E5C-4DEF35C116E1}" srcOrd="0" destOrd="0" parTransId="{3931CD68-0218-4EDE-84BD-4CF9845DDF0A}" sibTransId="{A6C88797-9D88-44F4-805A-8E0110E76681}"/>
    <dgm:cxn modelId="{B10566DE-C255-4B88-9F8B-9A5DC5A48E59}" srcId="{97747BEC-AE13-43B0-8B57-C65594A95CD7}" destId="{C0376621-8FE7-4C7D-A22F-4D6E4F04C465}" srcOrd="3" destOrd="0" parTransId="{7F601929-F990-42A0-AF4B-4A37C5B05551}" sibTransId="{E8CB190F-0E04-48D6-8D58-CD57BEAE2E0B}"/>
    <dgm:cxn modelId="{A5B1A072-4906-4DAB-857A-8FDB65901702}" type="presOf" srcId="{C0376621-8FE7-4C7D-A22F-4D6E4F04C465}" destId="{828DCA7B-2CC7-4172-B73D-769CAAD14E4C}" srcOrd="0" destOrd="0" presId="urn:microsoft.com/office/officeart/2005/8/layout/vList2"/>
    <dgm:cxn modelId="{BB13A7FF-89EF-4D20-AC98-2F88E07A9B4D}" type="presParOf" srcId="{EC8C2191-5240-4BDF-9788-3A57FB675C03}" destId="{F6DCBC83-23CC-4A27-A06E-B56F57BC57EF}" srcOrd="0" destOrd="0" presId="urn:microsoft.com/office/officeart/2005/8/layout/vList2"/>
    <dgm:cxn modelId="{61DD1EAD-581F-44AC-B70C-3F8ED0BDF37A}" type="presParOf" srcId="{EC8C2191-5240-4BDF-9788-3A57FB675C03}" destId="{285D0B1E-73B8-4874-9360-8AB9FB3EB65E}" srcOrd="1" destOrd="0" presId="urn:microsoft.com/office/officeart/2005/8/layout/vList2"/>
    <dgm:cxn modelId="{79BA2C4D-952C-4235-9401-18A537C98379}" type="presParOf" srcId="{EC8C2191-5240-4BDF-9788-3A57FB675C03}" destId="{C1B081ED-187A-4EE2-B2A0-E7EB20C97002}" srcOrd="2" destOrd="0" presId="urn:microsoft.com/office/officeart/2005/8/layout/vList2"/>
    <dgm:cxn modelId="{D33BD87D-EAEC-41E4-B564-FECEA75AFAE9}" type="presParOf" srcId="{EC8C2191-5240-4BDF-9788-3A57FB675C03}" destId="{A5AEB0BF-8A90-4264-974B-92FA71B6D1BC}" srcOrd="3" destOrd="0" presId="urn:microsoft.com/office/officeart/2005/8/layout/vList2"/>
    <dgm:cxn modelId="{6BA77C6F-1918-4F10-973B-ED3019E0A5F7}" type="presParOf" srcId="{EC8C2191-5240-4BDF-9788-3A57FB675C03}" destId="{11ECE00C-DBF1-48B6-A1FC-A0404AE93480}" srcOrd="4" destOrd="0" presId="urn:microsoft.com/office/officeart/2005/8/layout/vList2"/>
    <dgm:cxn modelId="{8E19168B-EFA0-444F-A47A-C2A221071B2B}" type="presParOf" srcId="{EC8C2191-5240-4BDF-9788-3A57FB675C03}" destId="{56D91AA0-BF35-466D-B7EB-28B73D436553}" srcOrd="5" destOrd="0" presId="urn:microsoft.com/office/officeart/2005/8/layout/vList2"/>
    <dgm:cxn modelId="{D379940C-362A-43B5-9A7C-1A854FE64887}" type="presParOf" srcId="{EC8C2191-5240-4BDF-9788-3A57FB675C03}" destId="{828DCA7B-2CC7-4172-B73D-769CAAD14E4C}" srcOrd="6" destOrd="0" presId="urn:microsoft.com/office/officeart/2005/8/layout/vList2"/>
    <dgm:cxn modelId="{6586C19C-6FA1-4E6D-9AFB-282BCFAA5C6B}" type="presParOf" srcId="{EC8C2191-5240-4BDF-9788-3A57FB675C03}" destId="{9E978E03-3186-4118-B7DD-A575534CFBC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949AA-D0E9-47BA-8454-F97055D9EF57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36F74-0249-4B72-AD04-CD79063D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6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6F74-0249-4B72-AD04-CD79063DC9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D06E-6A03-43B8-B521-C1EFE49B7D01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0815-EDF3-4374-B709-EA9DD806D05A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C005-1ED4-4E64-9332-79CE9993F4A4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AC9-B433-45E1-9877-4443FBB355EC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B4E4-1706-4E85-AF18-F0E7234502F9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5256-68FC-4EB3-A2B1-4D8F2CFFCF5C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B27C-DC1A-4357-8CB6-CAD06BAEE91B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4E54-BEEE-4492-8204-3DDAED4DCDAB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3A1A-76CC-48E8-BE6D-19A3D02D887C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E5A2A-8367-45D5-97BD-3C6B57889D29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82-6CAA-40D9-9932-2673C00E0A5D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2C7825-1953-4BCE-B9A2-C6F022FB4A34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st-web-ui/static/active/en/resource/technical/document/datasheet/CD00001694.pdf" TargetMode="External"/><Relationship Id="rId2" Type="http://schemas.openxmlformats.org/officeDocument/2006/relationships/hyperlink" Target="https://www.pjrc.com/tech/mp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MP3 Player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Tauseef Indikar &amp; Gaurav Shukla</a:t>
            </a:r>
          </a:p>
          <a:p>
            <a:r>
              <a:rPr lang="en-US" dirty="0" smtClean="0"/>
              <a:t>Embedded system design – final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1784-AE53-42D4-8651-BD01CA49BD98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E888-78B2-477E-90C8-34887812FB65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2578853" y="2360645"/>
            <a:ext cx="1632858" cy="84908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4668911" y="4175654"/>
            <a:ext cx="1632858" cy="84908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7022898" y="2360645"/>
            <a:ext cx="1632858" cy="84908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4668911" y="2369975"/>
            <a:ext cx="1632858" cy="84908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7022898" y="4175653"/>
            <a:ext cx="1632858" cy="84908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21" name="Left Arrow 20"/>
          <p:cNvSpPr/>
          <p:nvPr/>
        </p:nvSpPr>
        <p:spPr>
          <a:xfrm>
            <a:off x="6301769" y="4404092"/>
            <a:ext cx="721129" cy="3922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5485340" y="3209728"/>
            <a:ext cx="514115" cy="9659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dirty="0" smtClean="0"/>
              <a:t>IIC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154102" y="3209729"/>
            <a:ext cx="0" cy="96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8655756" y="2369976"/>
            <a:ext cx="693667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ction Button: Sound 30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9349423" y="2276668"/>
            <a:ext cx="551035" cy="508519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ent Arrow 35"/>
          <p:cNvSpPr/>
          <p:nvPr/>
        </p:nvSpPr>
        <p:spPr>
          <a:xfrm rot="16200000">
            <a:off x="3494006" y="3621390"/>
            <a:ext cx="1577237" cy="7725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MAPPED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6301769" y="2378009"/>
            <a:ext cx="721129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38" name="Flowchart: Off-page Connector 37"/>
          <p:cNvSpPr/>
          <p:nvPr/>
        </p:nvSpPr>
        <p:spPr>
          <a:xfrm>
            <a:off x="7524077" y="2090057"/>
            <a:ext cx="391887" cy="270588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5969" y="3276544"/>
            <a:ext cx="302313" cy="839754"/>
          </a:xfrm>
          <a:prstGeom prst="rect">
            <a:avLst/>
          </a:prstGeom>
          <a:noFill/>
        </p:spPr>
        <p:txBody>
          <a:bodyPr vert="vert270" wrap="square" rtlCol="0">
            <a:normAutofit fontScale="40000" lnSpcReduction="20000"/>
          </a:bodyPr>
          <a:lstStyle/>
          <a:p>
            <a:r>
              <a:rPr lang="en-US" dirty="0" smtClean="0"/>
              <a:t>MPEG BITSTREAM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683374" y="5046770"/>
            <a:ext cx="261257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008936" y="5046770"/>
            <a:ext cx="261257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34498" y="5046770"/>
            <a:ext cx="261257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660060" y="5046770"/>
            <a:ext cx="261257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985620" y="5046770"/>
            <a:ext cx="261257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31587" y="5027333"/>
            <a:ext cx="475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PLAY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954020" y="5027333"/>
            <a:ext cx="475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STOP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7122" y="5027333"/>
            <a:ext cx="475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NEXT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5580224" y="5027333"/>
            <a:ext cx="475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PREV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911986" y="5027333"/>
            <a:ext cx="475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RESET</a:t>
            </a:r>
            <a:endParaRPr lang="en-US" sz="800" dirty="0"/>
          </a:p>
        </p:txBody>
      </p:sp>
      <p:cxnSp>
        <p:nvCxnSpPr>
          <p:cNvPr id="51" name="Straight Arrow Connector 50"/>
          <p:cNvCxnSpPr>
            <a:endCxn id="19" idx="3"/>
          </p:cNvCxnSpPr>
          <p:nvPr/>
        </p:nvCxnSpPr>
        <p:spPr>
          <a:xfrm flipH="1">
            <a:off x="6301769" y="2794518"/>
            <a:ext cx="721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83146" y="2780521"/>
            <a:ext cx="635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CLOCK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745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MCU with I2C interface (AT89C51ID2/</a:t>
            </a:r>
            <a:r>
              <a:rPr lang="en-US" dirty="0"/>
              <a:t> </a:t>
            </a:r>
            <a:r>
              <a:rPr lang="en-US" dirty="0" smtClean="0"/>
              <a:t>AT89C51RC2(software IIC))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MPEG 1/2 </a:t>
            </a:r>
            <a:r>
              <a:rPr lang="en-US" dirty="0" smtClean="0"/>
              <a:t>Layer 2/3 Audio Decoder – (MAS3507D/STA013)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DAC for Audio Output – (DAC3550A/CS4334)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Graphic LCD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Memory card and reader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BB88-BA63-4B42-A01B-FC9098FA8FDB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Write/Optimize drivers for accessing FAT32 file-system using SPI interface</a:t>
            </a:r>
            <a:endParaRPr lang="en-US" dirty="0"/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will be used to get mp3 songs from Memory Card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I2C is used to control data flow between MCU and DSP</a:t>
            </a:r>
            <a:endParaRPr lang="en-US" dirty="0"/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will be used to send data to DSP till its buffer is full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a fast way to </a:t>
            </a:r>
            <a:r>
              <a:rPr lang="en-US" dirty="0" err="1" smtClean="0"/>
              <a:t>bitstream</a:t>
            </a:r>
            <a:r>
              <a:rPr lang="en-US" dirty="0" smtClean="0"/>
              <a:t> data to DSP on a single wire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 file selection and display to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LCD Program to display current status, name of playing track and volume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Additional facilities will be implemented if time permits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E31C-F0A9-43A2-BBD3-62209D9712DC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MILESTONES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45743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1B5B-90A5-4FC9-B1F1-48188BE9702F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Preliminary Design Review – </a:t>
            </a:r>
            <a:r>
              <a:rPr lang="en-US" altLang="en-US" dirty="0" smtClean="0"/>
              <a:t>3/15</a:t>
            </a: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Final Project </a:t>
            </a:r>
            <a:r>
              <a:rPr lang="en-US" altLang="en-US" dirty="0" smtClean="0"/>
              <a:t>– 4/26</a:t>
            </a: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Final Presentation </a:t>
            </a:r>
            <a:r>
              <a:rPr lang="en-US" altLang="en-US" dirty="0" smtClean="0"/>
              <a:t>– 4/27</a:t>
            </a: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Final Project Report – </a:t>
            </a:r>
            <a:r>
              <a:rPr lang="en-US" altLang="en-US" dirty="0" smtClean="0"/>
              <a:t>5/2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AC9-B433-45E1-9877-4443FBB355EC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BACK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 B – Digital Photo Frame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Will use a FAT16 file-system instead of FAT32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A color LCD with touchscreen will be implemented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Pictures stored on memory card will be displayed as a slide show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Also a touchscreen to write notes/draw and save it as image files will be implemented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 C – Bluetooth Audio Player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bluetooth</a:t>
            </a:r>
            <a:r>
              <a:rPr lang="en-US" dirty="0" smtClean="0"/>
              <a:t> module to be implemented to receive audio information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This audio will be forwarded to the MPEG DSP and DAC for processing and playing.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An LCD module will show available </a:t>
            </a:r>
            <a:r>
              <a:rPr lang="en-US" dirty="0" err="1" smtClean="0"/>
              <a:t>bluetooth</a:t>
            </a:r>
            <a:r>
              <a:rPr lang="en-US" dirty="0" smtClean="0"/>
              <a:t> modules to be paired and buttons implemented to control the device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4B5A-5FFB-455D-9D77-5606BAEA02CE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https://www.pjrc.com/tech/mp3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www.st.com/st-web-ui/static/active/en/resource/technical/document/datasheet/CD00001694.pdf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FAC9-B433-45E1-9877-4443FBB355EC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THANK YOU...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153-92FB-49ED-8BF6-B731047A3247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MP3 PLAYER                                TAUSEEF INDIKAR &amp; GAURAV SHUKLA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</TotalTime>
  <Words>428</Words>
  <Application>Microsoft Office PowerPoint</Application>
  <PresentationFormat>Widescreen</PresentationFormat>
  <Paragraphs>104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MP3 Player </vt:lpstr>
      <vt:lpstr>DESIGN</vt:lpstr>
      <vt:lpstr>HARDWARE REQUIREMENTS</vt:lpstr>
      <vt:lpstr>SOFTWARE REQUIREMENTS</vt:lpstr>
      <vt:lpstr>KEY MILESTONES</vt:lpstr>
      <vt:lpstr>PROJECT DELIVERABLES</vt:lpstr>
      <vt:lpstr>FALL BACK PLAN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 Player</dc:title>
  <dc:creator>Indikar, Tauseef (Exchange)</dc:creator>
  <cp:lastModifiedBy>Indikar, Tauseef (Exchange)</cp:lastModifiedBy>
  <cp:revision>22</cp:revision>
  <dcterms:created xsi:type="dcterms:W3CDTF">2015-03-15T22:36:05Z</dcterms:created>
  <dcterms:modified xsi:type="dcterms:W3CDTF">2015-03-16T02:38:14Z</dcterms:modified>
</cp:coreProperties>
</file>