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48" y="11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2B364-3D9E-48A2-FE5B-8C48D87AC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4E16B5-EEAC-ABCA-E84B-7782E7406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E21AA-8814-413F-FCBF-984490716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4DDB-01F1-40F1-B9E3-258FBAA7F14D}" type="datetimeFigureOut">
              <a:rPr lang="en-IL" smtClean="0"/>
              <a:t>28/02/2024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E92A6-2124-B8D8-2F84-F63DCD5C0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6957A-ACDA-C603-31F7-9A21AD1AA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F5A0-509E-4B19-B39C-FA8A346A8D6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39231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B8E6E-7730-7119-BAA0-C4960C1CD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90152F-BAD0-5393-F550-5763CFF017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9DA14-60D5-C2D6-84ED-4D28EE3F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4DDB-01F1-40F1-B9E3-258FBAA7F14D}" type="datetimeFigureOut">
              <a:rPr lang="en-IL" smtClean="0"/>
              <a:t>28/02/2024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BE2E7-2A88-B018-55E3-B3E83D27E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33883-7C4D-EC8B-B25C-E0397C14D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F5A0-509E-4B19-B39C-FA8A346A8D6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6803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B78103-448D-0952-F7E5-54BD87D38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7D71D9-4ABD-1F5B-31E7-7BEDA623F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B1C0A-F5FB-D979-40A6-FA740CE4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4DDB-01F1-40F1-B9E3-258FBAA7F14D}" type="datetimeFigureOut">
              <a:rPr lang="en-IL" smtClean="0"/>
              <a:t>28/02/2024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1834E-BC49-EC5A-E862-CF6318B64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A9BB2-D40E-BABA-2AC9-595C63BA2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F5A0-509E-4B19-B39C-FA8A346A8D6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25000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DF9E6-9339-7469-CC5C-1CA80E448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89341-5229-53FC-F311-07A68F302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89F38-B5AC-CA22-E9C5-0AC9EAC92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4DDB-01F1-40F1-B9E3-258FBAA7F14D}" type="datetimeFigureOut">
              <a:rPr lang="en-IL" smtClean="0"/>
              <a:t>28/02/2024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0C2D2-2457-88A2-DC84-CDEE978F6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0F245-6810-4A11-1327-AEF0612CD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F5A0-509E-4B19-B39C-FA8A346A8D6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18342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1F8D-75B7-CFC2-EB2F-35C15DB7D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E954B-02AC-A90C-8221-0A8746924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09178-68CF-254E-B71A-3D29D393C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4DDB-01F1-40F1-B9E3-258FBAA7F14D}" type="datetimeFigureOut">
              <a:rPr lang="en-IL" smtClean="0"/>
              <a:t>28/02/2024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6307C-6945-EB1F-F90C-B90283064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2EA72-11AA-282E-AFA7-8D539311C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F5A0-509E-4B19-B39C-FA8A346A8D6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9020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D419-993D-7D43-0DD9-6FF1D7DB8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7B4B5-B5FA-FABB-777E-9F02857A4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03D6B8-77E6-D2BD-DE33-434C25354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7A194-66A9-85EC-4911-BEE3DB700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4DDB-01F1-40F1-B9E3-258FBAA7F14D}" type="datetimeFigureOut">
              <a:rPr lang="en-IL" smtClean="0"/>
              <a:t>28/02/2024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DFA96-6E8B-D68B-3278-3B8D4AFD6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554E0-BB0F-64C1-5BEB-A529525F3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F5A0-509E-4B19-B39C-FA8A346A8D6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86919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77C87-35C2-5F92-90D0-6B7BF996E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BFCED-8867-BB16-EF4C-6CC63B741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6C9930-852E-8D6B-D6BC-B7EC21F2D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84207E-07FF-E264-EE07-7A6122EE3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BBAEBF-B9A8-D3EB-C33D-E7354BB315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E28C55-B808-0630-0B0A-31B8AF436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4DDB-01F1-40F1-B9E3-258FBAA7F14D}" type="datetimeFigureOut">
              <a:rPr lang="en-IL" smtClean="0"/>
              <a:t>28/02/2024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8A4085-64F7-21E7-7EA7-7370E0A44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BE5B99-9815-88EC-22EB-65C1DEA4F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F5A0-509E-4B19-B39C-FA8A346A8D6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66275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86A78-B023-D951-04A6-9B4D2C650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7CF12C-9DF9-DEB8-2697-66F59A0CB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4DDB-01F1-40F1-B9E3-258FBAA7F14D}" type="datetimeFigureOut">
              <a:rPr lang="en-IL" smtClean="0"/>
              <a:t>28/02/2024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BB90C-7A6C-715A-EE8F-87488596B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2D3710-35BA-941B-8F6B-216476FC1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F5A0-509E-4B19-B39C-FA8A346A8D6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99952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ED14B3-13FD-2D41-2D10-4D6201F5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4DDB-01F1-40F1-B9E3-258FBAA7F14D}" type="datetimeFigureOut">
              <a:rPr lang="en-IL" smtClean="0"/>
              <a:t>28/02/2024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B11188-B343-4805-ED38-E5FCD7BF4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CC284-406C-E83A-53FA-5FE2D148F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F5A0-509E-4B19-B39C-FA8A346A8D6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97084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D5848-7C8D-2929-2BF4-354D1F1DB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EAFBD-4317-21EA-C0CF-80DEE3FD3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A336B9-EF89-804F-D96B-92FDE3A46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25EB4-BCA4-0F31-9C1E-E11B5227E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4DDB-01F1-40F1-B9E3-258FBAA7F14D}" type="datetimeFigureOut">
              <a:rPr lang="en-IL" smtClean="0"/>
              <a:t>28/02/2024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92479-7BF9-CE3F-7296-13E0B6C5B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F9274-A53D-9741-A0EB-479CC009F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F5A0-509E-4B19-B39C-FA8A346A8D6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27124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69C80-526C-A02D-1D37-5487203D4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D4CB4-5B24-F4EC-D3F6-D0AABA8938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2DA8E-268E-D3EE-C342-C672D1DAB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6FD16-5466-89BE-86B7-10FF31B48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4DDB-01F1-40F1-B9E3-258FBAA7F14D}" type="datetimeFigureOut">
              <a:rPr lang="en-IL" smtClean="0"/>
              <a:t>28/02/2024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3148C-0D6B-ED56-A4DD-FE7977B90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6029E-1313-A336-02C3-0613C9C53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F5A0-509E-4B19-B39C-FA8A346A8D6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34163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A9D14C-BDCF-E643-4CA4-F2EEB809F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4144A-0833-9473-346D-EDE5EA812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30F30-E21B-C618-D858-2A9024E596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6A4DDB-01F1-40F1-B9E3-258FBAA7F14D}" type="datetimeFigureOut">
              <a:rPr lang="en-IL" smtClean="0"/>
              <a:t>28/02/2024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61FCC-9476-C66F-AA47-ADA0E90A0E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53DC9-0138-40DE-688B-D3BD4AD264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44F5A0-509E-4B19-B39C-FA8A346A8D6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197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3B69D2A-74E8-AC4B-8940-034D917AEBBD}"/>
              </a:ext>
            </a:extLst>
          </p:cNvPr>
          <p:cNvSpPr/>
          <p:nvPr/>
        </p:nvSpPr>
        <p:spPr>
          <a:xfrm>
            <a:off x="2962141" y="0"/>
            <a:ext cx="1607692" cy="6858000"/>
          </a:xfrm>
          <a:custGeom>
            <a:avLst/>
            <a:gdLst>
              <a:gd name="connsiteX0" fmla="*/ 573110 w 1607692"/>
              <a:gd name="connsiteY0" fmla="*/ 0 h 6651938"/>
              <a:gd name="connsiteX1" fmla="*/ 1596980 w 1607692"/>
              <a:gd name="connsiteY1" fmla="*/ 1764406 h 6651938"/>
              <a:gd name="connsiteX2" fmla="*/ 0 w 1607692"/>
              <a:gd name="connsiteY2" fmla="*/ 4494727 h 6651938"/>
              <a:gd name="connsiteX3" fmla="*/ 1603420 w 1607692"/>
              <a:gd name="connsiteY3" fmla="*/ 6651938 h 6651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7692" h="6651938">
                <a:moveTo>
                  <a:pt x="573110" y="0"/>
                </a:moveTo>
                <a:cubicBezTo>
                  <a:pt x="1132804" y="507642"/>
                  <a:pt x="1692498" y="1015285"/>
                  <a:pt x="1596980" y="1764406"/>
                </a:cubicBezTo>
                <a:cubicBezTo>
                  <a:pt x="1501462" y="2513527"/>
                  <a:pt x="-1073" y="3680138"/>
                  <a:pt x="0" y="4494727"/>
                </a:cubicBezTo>
                <a:cubicBezTo>
                  <a:pt x="1073" y="5309316"/>
                  <a:pt x="1228860" y="6300989"/>
                  <a:pt x="1603420" y="6651938"/>
                </a:cubicBezTo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AD55875-C85E-9A02-153D-CCC352A2CE9D}"/>
              </a:ext>
            </a:extLst>
          </p:cNvPr>
          <p:cNvSpPr/>
          <p:nvPr/>
        </p:nvSpPr>
        <p:spPr>
          <a:xfrm>
            <a:off x="7553459" y="0"/>
            <a:ext cx="1607692" cy="6858000"/>
          </a:xfrm>
          <a:custGeom>
            <a:avLst/>
            <a:gdLst>
              <a:gd name="connsiteX0" fmla="*/ 573110 w 1607692"/>
              <a:gd name="connsiteY0" fmla="*/ 0 h 6651938"/>
              <a:gd name="connsiteX1" fmla="*/ 1596980 w 1607692"/>
              <a:gd name="connsiteY1" fmla="*/ 1764406 h 6651938"/>
              <a:gd name="connsiteX2" fmla="*/ 0 w 1607692"/>
              <a:gd name="connsiteY2" fmla="*/ 4494727 h 6651938"/>
              <a:gd name="connsiteX3" fmla="*/ 1603420 w 1607692"/>
              <a:gd name="connsiteY3" fmla="*/ 6651938 h 6651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7692" h="6651938">
                <a:moveTo>
                  <a:pt x="573110" y="0"/>
                </a:moveTo>
                <a:cubicBezTo>
                  <a:pt x="1132804" y="507642"/>
                  <a:pt x="1692498" y="1015285"/>
                  <a:pt x="1596980" y="1764406"/>
                </a:cubicBezTo>
                <a:cubicBezTo>
                  <a:pt x="1501462" y="2513527"/>
                  <a:pt x="-1073" y="3680138"/>
                  <a:pt x="0" y="4494727"/>
                </a:cubicBezTo>
                <a:cubicBezTo>
                  <a:pt x="1073" y="5309316"/>
                  <a:pt x="1228860" y="6300989"/>
                  <a:pt x="1603420" y="6651938"/>
                </a:cubicBezTo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Heart 9">
            <a:extLst>
              <a:ext uri="{FF2B5EF4-FFF2-40B4-BE49-F238E27FC236}">
                <a16:creationId xmlns:a16="http://schemas.microsoft.com/office/drawing/2014/main" id="{B40ACE88-7E24-7650-D3E9-4D54BE91B3EC}"/>
              </a:ext>
            </a:extLst>
          </p:cNvPr>
          <p:cNvSpPr/>
          <p:nvPr/>
        </p:nvSpPr>
        <p:spPr>
          <a:xfrm>
            <a:off x="5321404" y="476620"/>
            <a:ext cx="685800" cy="616527"/>
          </a:xfrm>
          <a:prstGeom prst="hear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Heart 10">
            <a:extLst>
              <a:ext uri="{FF2B5EF4-FFF2-40B4-BE49-F238E27FC236}">
                <a16:creationId xmlns:a16="http://schemas.microsoft.com/office/drawing/2014/main" id="{B268AEFA-49E5-A164-7596-FE097CDDDEED}"/>
              </a:ext>
            </a:extLst>
          </p:cNvPr>
          <p:cNvSpPr/>
          <p:nvPr/>
        </p:nvSpPr>
        <p:spPr>
          <a:xfrm>
            <a:off x="4981292" y="2521369"/>
            <a:ext cx="685800" cy="616527"/>
          </a:xfrm>
          <a:prstGeom prst="hear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Heart 11">
            <a:extLst>
              <a:ext uri="{FF2B5EF4-FFF2-40B4-BE49-F238E27FC236}">
                <a16:creationId xmlns:a16="http://schemas.microsoft.com/office/drawing/2014/main" id="{C306525D-06C2-A4A1-BA37-34F555D1906E}"/>
              </a:ext>
            </a:extLst>
          </p:cNvPr>
          <p:cNvSpPr/>
          <p:nvPr/>
        </p:nvSpPr>
        <p:spPr>
          <a:xfrm>
            <a:off x="160585" y="102547"/>
            <a:ext cx="552924" cy="527835"/>
          </a:xfrm>
          <a:prstGeom prst="hear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Heart 12">
            <a:extLst>
              <a:ext uri="{FF2B5EF4-FFF2-40B4-BE49-F238E27FC236}">
                <a16:creationId xmlns:a16="http://schemas.microsoft.com/office/drawing/2014/main" id="{D5588489-3359-1BEF-2F08-5BB1133B04BF}"/>
              </a:ext>
            </a:extLst>
          </p:cNvPr>
          <p:cNvSpPr/>
          <p:nvPr/>
        </p:nvSpPr>
        <p:spPr>
          <a:xfrm>
            <a:off x="917404" y="102547"/>
            <a:ext cx="552924" cy="527835"/>
          </a:xfrm>
          <a:prstGeom prst="hear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872C3BF8-E692-2B8C-4A9C-945009DC12CB}"/>
              </a:ext>
            </a:extLst>
          </p:cNvPr>
          <p:cNvSpPr/>
          <p:nvPr/>
        </p:nvSpPr>
        <p:spPr>
          <a:xfrm>
            <a:off x="748559" y="1004456"/>
            <a:ext cx="1558224" cy="678872"/>
          </a:xfrm>
          <a:prstGeom prst="wedgeRectCallout">
            <a:avLst>
              <a:gd name="adj1" fmla="val -45442"/>
              <a:gd name="adj2" fmla="val -7467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Remaining Lives</a:t>
            </a:r>
            <a:endParaRPr lang="en-I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BFF3B4-A1BC-D152-A53E-9F44434CE14F}"/>
              </a:ext>
            </a:extLst>
          </p:cNvPr>
          <p:cNvSpPr txBox="1"/>
          <p:nvPr/>
        </p:nvSpPr>
        <p:spPr>
          <a:xfrm>
            <a:off x="10609520" y="-29497"/>
            <a:ext cx="16076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Arial" panose="020B0604020202020204" pitchFamily="34" charset="0"/>
                <a:ea typeface="ADLaM Display" panose="020F0502020204030204" pitchFamily="2" charset="0"/>
                <a:cs typeface="Arial" panose="020B0604020202020204" pitchFamily="34" charset="0"/>
              </a:rPr>
              <a:t>456</a:t>
            </a:r>
            <a:endParaRPr lang="en-IL" sz="4800" b="1" dirty="0">
              <a:solidFill>
                <a:schemeClr val="bg1"/>
              </a:solidFill>
              <a:latin typeface="Arial" panose="020B0604020202020204" pitchFamily="34" charset="0"/>
              <a:ea typeface="ADLaM Display" panose="020F0502020204030204" pitchFamily="2" charset="0"/>
              <a:cs typeface="Arial" panose="020B0604020202020204" pitchFamily="34" charset="0"/>
            </a:endParaRP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8670201C-C69C-ED08-6488-834BE0DD4EC5}"/>
              </a:ext>
            </a:extLst>
          </p:cNvPr>
          <p:cNvSpPr/>
          <p:nvPr/>
        </p:nvSpPr>
        <p:spPr>
          <a:xfrm>
            <a:off x="9987148" y="1291220"/>
            <a:ext cx="1558224" cy="900544"/>
          </a:xfrm>
          <a:prstGeom prst="wedgeRectCallout">
            <a:avLst>
              <a:gd name="adj1" fmla="val 31023"/>
              <a:gd name="adj2" fmla="val -8508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Score Rises with distance travelled</a:t>
            </a:r>
            <a:endParaRPr lang="en-IL" dirty="0"/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3F7DDB02-56B6-CC8B-E1F3-C1E20640C46C}"/>
              </a:ext>
            </a:extLst>
          </p:cNvPr>
          <p:cNvSpPr/>
          <p:nvPr/>
        </p:nvSpPr>
        <p:spPr>
          <a:xfrm>
            <a:off x="3045267" y="1460963"/>
            <a:ext cx="1524566" cy="900544"/>
          </a:xfrm>
          <a:prstGeom prst="wedgeRectCallout">
            <a:avLst>
              <a:gd name="adj1" fmla="val 71923"/>
              <a:gd name="adj2" fmla="val 8183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 Lives</a:t>
            </a:r>
          </a:p>
          <a:p>
            <a:pPr algn="ctr"/>
            <a:r>
              <a:rPr lang="en-US" dirty="0"/>
              <a:t>Up to 3 max</a:t>
            </a:r>
            <a:endParaRPr lang="en-IL" dirty="0"/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D2233AEF-4DE5-B4A5-F522-683B64155785}"/>
              </a:ext>
            </a:extLst>
          </p:cNvPr>
          <p:cNvSpPr/>
          <p:nvPr/>
        </p:nvSpPr>
        <p:spPr>
          <a:xfrm>
            <a:off x="1711562" y="2978728"/>
            <a:ext cx="1558224" cy="900544"/>
          </a:xfrm>
          <a:prstGeom prst="wedgeRectCallout">
            <a:avLst>
              <a:gd name="adj1" fmla="val 71923"/>
              <a:gd name="adj2" fmla="val 8183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Avoid Bugs</a:t>
            </a:r>
          </a:p>
          <a:p>
            <a:pPr algn="ctr"/>
            <a:r>
              <a:rPr lang="en-US" dirty="0"/>
              <a:t>(-1 Lives)</a:t>
            </a:r>
            <a:endParaRPr lang="en-IL" dirty="0"/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8881B9B0-F23B-8C43-55E6-20B413B73B46}"/>
              </a:ext>
            </a:extLst>
          </p:cNvPr>
          <p:cNvSpPr/>
          <p:nvPr/>
        </p:nvSpPr>
        <p:spPr>
          <a:xfrm>
            <a:off x="916189" y="4793673"/>
            <a:ext cx="1558224" cy="900544"/>
          </a:xfrm>
          <a:prstGeom prst="wedgeRectCallout">
            <a:avLst>
              <a:gd name="adj1" fmla="val 86594"/>
              <a:gd name="adj2" fmla="val -1585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Avoid exiting track bounds</a:t>
            </a:r>
          </a:p>
          <a:p>
            <a:pPr algn="ctr"/>
            <a:r>
              <a:rPr lang="en-US" dirty="0"/>
              <a:t>(-1 Lives)</a:t>
            </a:r>
            <a:endParaRPr lang="en-IL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690B22F-6A79-9007-7724-57126CC39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643" y="5410815"/>
            <a:ext cx="1619250" cy="12573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7334F82-E6A0-31AA-CDFC-AE33C28F7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942" y="2667082"/>
            <a:ext cx="1123950" cy="10668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08A2105-61FA-09E4-4110-4462160B5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847" y="325647"/>
            <a:ext cx="1123950" cy="10668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67989D2-AB10-FE51-9CF6-F205783DB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661" y="3726873"/>
            <a:ext cx="112395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764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28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Itay Mal</dc:creator>
  <cp:lastModifiedBy>Itay Mal</cp:lastModifiedBy>
  <cp:revision>3</cp:revision>
  <dcterms:created xsi:type="dcterms:W3CDTF">2024-02-28T17:34:44Z</dcterms:created>
  <dcterms:modified xsi:type="dcterms:W3CDTF">2024-02-28T19:21:12Z</dcterms:modified>
</cp:coreProperties>
</file>