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24A2-2A57-9CE0-9493-494DF647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11EAD-4A26-511C-BE46-6E3D319DD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5473-4804-B455-BB77-1668F63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8FD1-C94A-4230-BCDB-E01ECF3C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94DC-BD73-C0D4-91B3-CA54CA49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75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261-8640-5F40-337A-EC942368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B5B8-2796-3405-A662-85987CE1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093E-CC0D-DFDF-F895-6177F2B3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8850-A159-5136-3668-BDAE0CC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2EEF-0F49-FC51-D28A-DA261AF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9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68301-EFF5-5D7A-62C1-A658E37A4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EEE57-FBF7-56D8-F7D3-6472E4DC8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A8B9-FD00-E09D-C738-3B0B68F8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43CB-5B62-D6E7-82C3-ABD7C699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23E4-A30D-E3BE-E7FC-B837EA87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84FF-3690-D121-8E52-498471BA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177D-798D-B5F1-E601-AEE1E113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7A20-2CE3-F7EF-E607-09AB4BC4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CC6D-00D2-B49B-457B-38940AA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F82C-FD22-F7C5-122F-0316C39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8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09EB-7F6F-1F6C-1A33-1F44487B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DF50-69B0-0495-ABC6-C554F2B8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23FD-17D6-2B88-CE34-F12BB049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3F48-4EC7-87F5-AFDA-872F9CF7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8025-C961-0024-605E-FB1AE51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40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5C9-08CD-8A80-1A1C-BCDDEC0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7263-EDE6-F510-ECA0-87984728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A0D9-BF28-775B-F40D-6739DC2F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C0D7E-5737-B06B-8F27-14341FDA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F80A-0055-74F1-97A1-5862EB5F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C6F28-1398-FD8C-FF2B-9ABC7482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249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A90D-8EB4-14DA-661F-4B3CC5E8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BA85-EA90-C812-3C7B-DB775119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1D5B7-F679-371B-CE10-0AD2B2CA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41A5-9C72-4B50-2F9B-7DB4E72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7C532-FFBF-CE07-37F1-A6AB6D66D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90884-523A-6CB0-095E-BA83EB1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C5634-8198-B6A5-7618-65748236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FC99-A227-8757-5D0E-7C0051A2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21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B578-D7AE-4689-B3A0-4BC2B4B0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7F1DC-934C-DB40-0B0A-CA7B95B9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A6599-42CB-3C20-3EBA-B24AF14A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DA59-CF76-7EFE-4AAE-64F13B79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0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564B3-B140-6BC7-6EB2-B86C064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42726-4673-5BAB-32C4-E19D4B3A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54FF5-7C73-E04A-C0E6-8FD7A69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61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16B5-5ADE-092C-C652-BDB95EF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E3FA-BC68-4229-60D8-37644F75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F983A-2FEB-DA85-77C5-5A19E4BE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0EE7-FEA9-4ABB-856E-B9F78335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8A88-2741-2883-FDCB-9D35B0D9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2DC9-098A-9A59-60D3-73B7ADEA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96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F8B6-5C93-F920-750B-14F50AF2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F042-AC8B-A000-C06F-CCA4E3B02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3EFA-CF9C-E0E9-9579-3E87D3AF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5999-A75A-3029-984C-17091338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AD89-03AE-4506-49B6-76CE083A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59B3-2AC1-9AD6-845C-F40007D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29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A78F9-9A7F-BCA7-00AD-A912F6BD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2A83-4C5D-6B4B-8284-43983E23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657A-139B-36B2-03C9-A4E560318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B813-0EA2-46EB-AEB0-C46211B6B611}" type="datetimeFigureOut">
              <a:rPr lang="en-IL" smtClean="0"/>
              <a:t>09/04/2023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0E23-1854-A2CB-554A-D20C96AC7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4716-D7AB-987B-16AC-EB71249B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7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65427C9-72D0-F135-E91B-2F184698CBBB}"/>
              </a:ext>
            </a:extLst>
          </p:cNvPr>
          <p:cNvSpPr txBox="1"/>
          <p:nvPr/>
        </p:nvSpPr>
        <p:spPr>
          <a:xfrm>
            <a:off x="8481792" y="4555217"/>
            <a:ext cx="21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quantum </a:t>
            </a:r>
          </a:p>
          <a:p>
            <a:r>
              <a:rPr lang="en-US" dirty="0"/>
              <a:t>efficiency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2C238-4796-44DD-99FF-E6EFEF7EED37}"/>
              </a:ext>
            </a:extLst>
          </p:cNvPr>
          <p:cNvSpPr/>
          <p:nvPr/>
        </p:nvSpPr>
        <p:spPr>
          <a:xfrm>
            <a:off x="662990" y="1262130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82E04-A89A-7836-6B46-68074F0D39AB}"/>
              </a:ext>
            </a:extLst>
          </p:cNvPr>
          <p:cNvSpPr/>
          <p:nvPr/>
        </p:nvSpPr>
        <p:spPr>
          <a:xfrm>
            <a:off x="583662" y="1324771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39012-8DDA-E888-0A87-2F4593E09007}"/>
              </a:ext>
            </a:extLst>
          </p:cNvPr>
          <p:cNvSpPr/>
          <p:nvPr/>
        </p:nvSpPr>
        <p:spPr>
          <a:xfrm>
            <a:off x="504333" y="1427274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73C63-C306-08E0-F840-34BE4C6763C6}"/>
              </a:ext>
            </a:extLst>
          </p:cNvPr>
          <p:cNvSpPr/>
          <p:nvPr/>
        </p:nvSpPr>
        <p:spPr>
          <a:xfrm>
            <a:off x="425004" y="1529777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 [</a:t>
            </a:r>
            <a:r>
              <a:rPr lang="en-US" dirty="0" err="1"/>
              <a:t>r,g,b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D598A5-C964-1CB1-46F0-CCBAD2C0069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49776" y="2924954"/>
            <a:ext cx="0" cy="3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8A131-BBE1-DDA0-2052-BC6A1873056A}"/>
              </a:ext>
            </a:extLst>
          </p:cNvPr>
          <p:cNvSpPr txBox="1"/>
          <p:nvPr/>
        </p:nvSpPr>
        <p:spPr>
          <a:xfrm>
            <a:off x="1629104" y="2981900"/>
            <a:ext cx="1384479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B119BE-7E32-7A88-B057-3FF176556844}"/>
                  </a:ext>
                </a:extLst>
              </p:cNvPr>
              <p:cNvSpPr/>
              <p:nvPr/>
            </p:nvSpPr>
            <p:spPr>
              <a:xfrm>
                <a:off x="425004" y="3323576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</a:t>
                </a:r>
                <a:r>
                  <a:rPr lang="en-US" dirty="0" err="1"/>
                  <a:t>r,g,b</a:t>
                </a:r>
                <a:r>
                  <a:rPr lang="en-US" dirty="0"/>
                  <a:t>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</a:t>
                </a:r>
                <a:r>
                  <a:rPr lang="en-US" dirty="0" err="1"/>
                  <a:t>r,g,b</a:t>
                </a:r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B119BE-7E32-7A88-B057-3FF176556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4" y="3323576"/>
                <a:ext cx="2249543" cy="1395177"/>
              </a:xfrm>
              <a:prstGeom prst="rect">
                <a:avLst/>
              </a:prstGeom>
              <a:blipFill>
                <a:blip r:embed="rId2"/>
                <a:stretch>
                  <a:fillRect l="-809" r="-2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32C380-A007-ADCC-CEEF-E3C150597FCE}"/>
                  </a:ext>
                </a:extLst>
              </p:cNvPr>
              <p:cNvSpPr/>
              <p:nvPr/>
            </p:nvSpPr>
            <p:spPr>
              <a:xfrm>
                <a:off x="425003" y="5282519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32C380-A007-ADCC-CEEF-E3C150597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3" y="5282519"/>
                <a:ext cx="2249543" cy="1395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CD6CB-D8B4-9428-9325-EDA7D7C231F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549775" y="4718753"/>
            <a:ext cx="1" cy="56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C8A249-7646-E759-A321-5316DEA0F8B3}"/>
              </a:ext>
            </a:extLst>
          </p:cNvPr>
          <p:cNvSpPr txBox="1"/>
          <p:nvPr/>
        </p:nvSpPr>
        <p:spPr>
          <a:xfrm>
            <a:off x="1638546" y="4843025"/>
            <a:ext cx="1384479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n_well</a:t>
            </a:r>
            <a:endParaRPr lang="en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78CEC-4E09-4760-2DF8-E4A94CA7684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4546" y="5980107"/>
            <a:ext cx="1330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12122-DC1A-08C1-BE06-1357BF96193B}"/>
              </a:ext>
            </a:extLst>
          </p:cNvPr>
          <p:cNvSpPr txBox="1"/>
          <p:nvPr/>
        </p:nvSpPr>
        <p:spPr>
          <a:xfrm>
            <a:off x="2674546" y="5597623"/>
            <a:ext cx="1901063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quantum efficiency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8E3D94-D01E-FF39-ACF3-71EFF021ABD9}"/>
                  </a:ext>
                </a:extLst>
              </p:cNvPr>
              <p:cNvSpPr/>
              <p:nvPr/>
            </p:nvSpPr>
            <p:spPr>
              <a:xfrm>
                <a:off x="4032423" y="5282518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[photons]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[photons]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8E3D94-D01E-FF39-ACF3-71EFF021A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23" y="5282518"/>
                <a:ext cx="2249543" cy="1395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90DE4E-7D95-68FB-570C-4CFC59211CE5}"/>
                  </a:ext>
                </a:extLst>
              </p:cNvPr>
              <p:cNvSpPr/>
              <p:nvPr/>
            </p:nvSpPr>
            <p:spPr>
              <a:xfrm>
                <a:off x="7267911" y="5282518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noise [photons]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[photons]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90DE4E-7D95-68FB-570C-4CFC59211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5282518"/>
                <a:ext cx="2249543" cy="1395177"/>
              </a:xfrm>
              <a:prstGeom prst="rect">
                <a:avLst/>
              </a:prstGeom>
              <a:blipFill>
                <a:blip r:embed="rId5"/>
                <a:stretch>
                  <a:fillRect l="-1887" r="-18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A34B0-F523-B180-30E5-C504CF6C00E1}"/>
              </a:ext>
            </a:extLst>
          </p:cNvPr>
          <p:cNvCxnSpPr>
            <a:cxnSpLocks/>
            <a:stCxn id="26" idx="3"/>
            <a:endCxn id="31" idx="2"/>
          </p:cNvCxnSpPr>
          <p:nvPr/>
        </p:nvCxnSpPr>
        <p:spPr>
          <a:xfrm>
            <a:off x="6281966" y="5980106"/>
            <a:ext cx="28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523B4-2CF2-87A8-267D-1E68766EA135}"/>
                  </a:ext>
                </a:extLst>
              </p:cNvPr>
              <p:cNvSpPr txBox="1"/>
              <p:nvPr/>
            </p:nvSpPr>
            <p:spPr>
              <a:xfrm>
                <a:off x="5332382" y="4415719"/>
                <a:ext cx="2496498" cy="673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Signal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&gt;50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523B4-2CF2-87A8-267D-1E68766E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82" y="4415719"/>
                <a:ext cx="2496498" cy="673184"/>
              </a:xfrm>
              <a:prstGeom prst="rect">
                <a:avLst/>
              </a:prstGeom>
              <a:blipFill>
                <a:blip r:embed="rId6"/>
                <a:stretch>
                  <a:fillRect l="-2200" t="-4505" r="-9535" b="-180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C8BFCD2-DB3B-84CB-8788-AB1941699C71}"/>
              </a:ext>
            </a:extLst>
          </p:cNvPr>
          <p:cNvSpPr/>
          <p:nvPr/>
        </p:nvSpPr>
        <p:spPr>
          <a:xfrm>
            <a:off x="6562921" y="5752322"/>
            <a:ext cx="453308" cy="4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93B9C-422B-B50B-44F4-69885E4A2C10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7016229" y="5977258"/>
            <a:ext cx="251682" cy="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A8519-0518-6642-AAA9-8013B2897CE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89575" y="5105985"/>
            <a:ext cx="1" cy="64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528E8D-A22B-4D31-F6AD-AFB22D5209EA}"/>
                  </a:ext>
                </a:extLst>
              </p:cNvPr>
              <p:cNvSpPr txBox="1"/>
              <p:nvPr/>
            </p:nvSpPr>
            <p:spPr>
              <a:xfrm>
                <a:off x="5606313" y="2138338"/>
                <a:ext cx="2031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electronic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is camera dependent</a:t>
                </a:r>
                <a:endParaRPr lang="en-I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528E8D-A22B-4D31-F6AD-AFB22D52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13" y="2138338"/>
                <a:ext cx="2031857" cy="923330"/>
              </a:xfrm>
              <a:prstGeom prst="rect">
                <a:avLst/>
              </a:prstGeom>
              <a:blipFill>
                <a:blip r:embed="rId7"/>
                <a:stretch>
                  <a:fillRect l="-2703" t="-3974" r="-1502" b="-99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DFE0A67-CD75-9A84-3021-22380787EEFE}"/>
              </a:ext>
            </a:extLst>
          </p:cNvPr>
          <p:cNvGrpSpPr/>
          <p:nvPr/>
        </p:nvGrpSpPr>
        <p:grpSpPr>
          <a:xfrm rot="16200000">
            <a:off x="7558687" y="2046446"/>
            <a:ext cx="990861" cy="1096438"/>
            <a:chOff x="9995080" y="566671"/>
            <a:chExt cx="1120462" cy="124603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0242B9-7E70-94E6-5856-00428F55035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9995080" y="1555124"/>
              <a:ext cx="319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8FF862-8D91-49BC-B6CE-83A329B05BEB}"/>
                </a:ext>
              </a:extLst>
            </p:cNvPr>
            <p:cNvSpPr/>
            <p:nvPr/>
          </p:nvSpPr>
          <p:spPr>
            <a:xfrm>
              <a:off x="10314367" y="1297546"/>
              <a:ext cx="515155" cy="515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n-IL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C97B5F-71E8-AC44-5423-886ADC313EE1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10829522" y="1551903"/>
              <a:ext cx="286020" cy="3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61ADA6-AFD2-7220-003A-2962185E0AF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10571944" y="566671"/>
              <a:ext cx="1" cy="73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931FE8-6346-19C5-5C2E-086E5A5BE3C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392682" y="4485273"/>
            <a:ext cx="1" cy="7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2684067-7658-A53B-9C74-682A321A729A}"/>
                  </a:ext>
                </a:extLst>
              </p:cNvPr>
              <p:cNvSpPr/>
              <p:nvPr/>
            </p:nvSpPr>
            <p:spPr>
              <a:xfrm>
                <a:off x="7267911" y="3082975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noise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2684067-7658-A53B-9C74-682A321A7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3082975"/>
                <a:ext cx="2249543" cy="1395177"/>
              </a:xfrm>
              <a:prstGeom prst="rect">
                <a:avLst/>
              </a:prstGeom>
              <a:blipFill>
                <a:blip r:embed="rId8"/>
                <a:stretch>
                  <a:fillRect t="-5195" b="-82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87F9D3-1E52-4D58-DB71-2862DD434E75}"/>
                  </a:ext>
                </a:extLst>
              </p:cNvPr>
              <p:cNvSpPr/>
              <p:nvPr/>
            </p:nvSpPr>
            <p:spPr>
              <a:xfrm>
                <a:off x="7267911" y="700496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 and electronic noise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87F9D3-1E52-4D58-DB71-2862DD434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700496"/>
                <a:ext cx="2249543" cy="1395177"/>
              </a:xfrm>
              <a:prstGeom prst="rect">
                <a:avLst/>
              </a:prstGeom>
              <a:blipFill>
                <a:blip r:embed="rId9"/>
                <a:stretch>
                  <a:fillRect t="-5195" r="-1617" b="-86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CA3E55-0C6B-2D48-A32E-3230A8E8EAAC}"/>
              </a:ext>
            </a:extLst>
          </p:cNvPr>
          <p:cNvCxnSpPr>
            <a:cxnSpLocks/>
            <a:stCxn id="55" idx="1"/>
            <a:endCxn id="60" idx="3"/>
          </p:cNvCxnSpPr>
          <p:nvPr/>
        </p:nvCxnSpPr>
        <p:spPr>
          <a:xfrm flipH="1" flipV="1">
            <a:off x="6045174" y="1396681"/>
            <a:ext cx="1222737" cy="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F55C9DD-98A6-9EDD-80ED-CA10F1E796E3}"/>
              </a:ext>
            </a:extLst>
          </p:cNvPr>
          <p:cNvSpPr/>
          <p:nvPr/>
        </p:nvSpPr>
        <p:spPr>
          <a:xfrm>
            <a:off x="3795631" y="699092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Realistic Image [</a:t>
            </a:r>
            <a:r>
              <a:rPr lang="en-US" dirty="0" err="1"/>
              <a:t>r,g,b</a:t>
            </a:r>
            <a:r>
              <a:rPr lang="en-US" dirty="0"/>
              <a:t>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DB45D6-9AE0-712B-52B4-F7BEFF96888C}"/>
              </a:ext>
            </a:extLst>
          </p:cNvPr>
          <p:cNvSpPr txBox="1"/>
          <p:nvPr/>
        </p:nvSpPr>
        <p:spPr>
          <a:xfrm>
            <a:off x="6155439" y="1057942"/>
            <a:ext cx="13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</a:t>
            </a:r>
            <a:r>
              <a:rPr lang="en-US" dirty="0" err="1"/>
              <a:t>n_well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698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Mal</dc:creator>
  <cp:lastModifiedBy>Itay Mal</cp:lastModifiedBy>
  <cp:revision>1</cp:revision>
  <dcterms:created xsi:type="dcterms:W3CDTF">2023-01-19T18:50:38Z</dcterms:created>
  <dcterms:modified xsi:type="dcterms:W3CDTF">2023-04-09T17:35:03Z</dcterms:modified>
</cp:coreProperties>
</file>