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523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31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99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92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09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216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987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95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6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633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782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165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440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68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480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786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528735-CE87-4B7E-BE01-9988730A9C65}" type="datetimeFigureOut">
              <a:rPr lang="en-IL" smtClean="0"/>
              <a:t>10/09/2022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DE8D2F-27DF-4480-9EB7-469F2361EE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3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6756-F236-4B97-2B9B-74587A9D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432492" cy="2971801"/>
          </a:xfrm>
        </p:spPr>
        <p:txBody>
          <a:bodyPr/>
          <a:lstStyle/>
          <a:p>
            <a:r>
              <a:rPr lang="en-US" dirty="0"/>
              <a:t>Project Status – report 1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FAAA-D637-FBC4-BF95-3211FFF70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11/9/2022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431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88EC-38DF-9B45-AB6A-63537629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33696"/>
            <a:ext cx="8534400" cy="1507067"/>
          </a:xfrm>
        </p:spPr>
        <p:txBody>
          <a:bodyPr/>
          <a:lstStyle/>
          <a:p>
            <a:r>
              <a:rPr lang="en-US" dirty="0"/>
              <a:t>TUTORIALS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5C2D6-5C7B-5782-8FB3-C7D719B52F2F}"/>
              </a:ext>
            </a:extLst>
          </p:cNvPr>
          <p:cNvSpPr txBox="1"/>
          <p:nvPr/>
        </p:nvSpPr>
        <p:spPr>
          <a:xfrm>
            <a:off x="1828800" y="1640763"/>
            <a:ext cx="9444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Rendering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Editing a scene – creating and manipulating objects.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Sensors – rendering the scene from multiple viewpoints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Rendering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ML with </a:t>
            </a:r>
            <a:r>
              <a:rPr lang="en-US" dirty="0" err="1"/>
              <a:t>mitsuba</a:t>
            </a:r>
            <a:r>
              <a:rPr lang="en-US" dirty="0"/>
              <a:t> to optimize scene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8199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D012-B398-4727-8C86-4C93F096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486" y="43394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Key parameters to create reliable simulation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0034-5022-CCE5-B2FA-406C2385F27A}"/>
              </a:ext>
            </a:extLst>
          </p:cNvPr>
          <p:cNvSpPr txBox="1"/>
          <p:nvPr/>
        </p:nvSpPr>
        <p:spPr>
          <a:xfrm>
            <a:off x="1373874" y="2159378"/>
            <a:ext cx="9444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Replicating true water physical properties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Turbidity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Sigma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Replicating natural 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Geographic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physical properties of reflective calibration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BSDF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42121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7845-3940-1FFD-8967-5C9E91AE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725" y="242878"/>
            <a:ext cx="8534400" cy="1507067"/>
          </a:xfrm>
        </p:spPr>
        <p:txBody>
          <a:bodyPr/>
          <a:lstStyle/>
          <a:p>
            <a:r>
              <a:rPr lang="en-US" dirty="0"/>
              <a:t>Where we stand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7C0DE-7962-4374-A828-1BA9C1A3C993}"/>
              </a:ext>
            </a:extLst>
          </p:cNvPr>
          <p:cNvSpPr txBox="1"/>
          <p:nvPr/>
        </p:nvSpPr>
        <p:spPr>
          <a:xfrm>
            <a:off x="1061799" y="1449694"/>
            <a:ext cx="94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define global water properties including the features we mentioned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Directional light is not supported when combining volume objects</a:t>
            </a:r>
          </a:p>
        </p:txBody>
      </p:sp>
      <p:pic>
        <p:nvPicPr>
          <p:cNvPr id="5" name="Picture 4" descr="A picture containing ball&#10;&#10;Description automatically generated">
            <a:extLst>
              <a:ext uri="{FF2B5EF4-FFF2-40B4-BE49-F238E27FC236}">
                <a16:creationId xmlns:a16="http://schemas.microsoft.com/office/drawing/2014/main" id="{C670EF86-2CD9-4A17-C19A-4959413FA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2" t="11346" r="21319" b="9835"/>
          <a:stretch/>
        </p:blipFill>
        <p:spPr>
          <a:xfrm>
            <a:off x="7083377" y="2572334"/>
            <a:ext cx="3936438" cy="3954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48A6-BD97-A8D3-60C2-EA9D38369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0" t="11490" r="29684" b="10370"/>
          <a:stretch/>
        </p:blipFill>
        <p:spPr>
          <a:xfrm>
            <a:off x="696164" y="2645894"/>
            <a:ext cx="3807663" cy="38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148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92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Project Status – report 1</vt:lpstr>
      <vt:lpstr>TUTORIALS</vt:lpstr>
      <vt:lpstr>Key parameters to create reliable simulation</vt:lpstr>
      <vt:lpstr>Where we 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מצב התקדמות הפרוייקט</dc:title>
  <dc:creator>Itay Mal</dc:creator>
  <cp:lastModifiedBy>Itay Mal</cp:lastModifiedBy>
  <cp:revision>5</cp:revision>
  <dcterms:created xsi:type="dcterms:W3CDTF">2022-09-10T11:07:45Z</dcterms:created>
  <dcterms:modified xsi:type="dcterms:W3CDTF">2022-09-10T11:49:09Z</dcterms:modified>
</cp:coreProperties>
</file>